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85" r:id="rId5"/>
    <p:sldMasterId id="2147483764" r:id="rId6"/>
    <p:sldMasterId id="2147483823" r:id="rId7"/>
    <p:sldMasterId id="2147483843" r:id="rId8"/>
    <p:sldMasterId id="2147483887" r:id="rId9"/>
  </p:sldMasterIdLst>
  <p:notesMasterIdLst>
    <p:notesMasterId r:id="rId21"/>
  </p:notesMasterIdLst>
  <p:sldIdLst>
    <p:sldId id="382" r:id="rId10"/>
    <p:sldId id="363" r:id="rId11"/>
    <p:sldId id="371" r:id="rId12"/>
    <p:sldId id="376" r:id="rId13"/>
    <p:sldId id="377" r:id="rId14"/>
    <p:sldId id="373" r:id="rId15"/>
    <p:sldId id="375" r:id="rId16"/>
    <p:sldId id="378" r:id="rId17"/>
    <p:sldId id="379" r:id="rId18"/>
    <p:sldId id="381" r:id="rId19"/>
    <p:sldId id="3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762E21-3427-482E-AA36-FF2DE30A0AEB}">
          <p14:sldIdLst>
            <p14:sldId id="382"/>
            <p14:sldId id="363"/>
            <p14:sldId id="371"/>
            <p14:sldId id="376"/>
            <p14:sldId id="377"/>
            <p14:sldId id="373"/>
            <p14:sldId id="375"/>
            <p14:sldId id="378"/>
            <p14:sldId id="379"/>
            <p14:sldId id="381"/>
            <p14:sldId id="3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Verhasselt" initials="TV" lastIdx="3" clrIdx="0">
    <p:extLst>
      <p:ext uri="{19B8F6BF-5375-455C-9EA6-DF929625EA0E}">
        <p15:presenceInfo xmlns:p15="http://schemas.microsoft.com/office/powerpoint/2012/main" userId="S-1-5-21-2127521184-1604012920-1887927527-2556701" providerId="AD"/>
      </p:ext>
    </p:extLst>
  </p:cmAuthor>
  <p:cmAuthor id="2" name="Sanjeev Agarwal" initials="SA" lastIdx="0" clrIdx="1">
    <p:extLst>
      <p:ext uri="{19B8F6BF-5375-455C-9EA6-DF929625EA0E}">
        <p15:presenceInfo xmlns:p15="http://schemas.microsoft.com/office/powerpoint/2012/main" userId="S-1-5-21-2146773085-903363285-719344707-20912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5A5A"/>
    <a:srgbClr val="283438"/>
    <a:srgbClr val="BEA7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0" autoAdjust="0"/>
    <p:restoredTop sz="93593" autoAdjust="0"/>
  </p:normalViewPr>
  <p:slideViewPr>
    <p:cSldViewPr snapToGrid="0">
      <p:cViewPr varScale="1">
        <p:scale>
          <a:sx n="60" d="100"/>
          <a:sy n="60" d="100"/>
        </p:scale>
        <p:origin x="8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hyperlink" Target="https://azure.microsoft.com/en-us/services/app-service/api/" TargetMode="External"/><Relationship Id="rId2" Type="http://schemas.openxmlformats.org/officeDocument/2006/relationships/hyperlink" Target="https://www.visualstudio.com/en-us/docs/integrate/get-started/auth/oauth#AuthorizeYourApp" TargetMode="External"/><Relationship Id="rId1" Type="http://schemas.openxmlformats.org/officeDocument/2006/relationships/hyperlink" Target="https://dev.botframework.com/" TargetMode="External"/><Relationship Id="rId4" Type="http://schemas.openxmlformats.org/officeDocument/2006/relationships/hyperlink" Target="http://luis.ai/"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zure.microsoft.com/en-us/services/app-service/api/" TargetMode="External"/><Relationship Id="rId2" Type="http://schemas.openxmlformats.org/officeDocument/2006/relationships/hyperlink" Target="http://luis.ai/" TargetMode="External"/><Relationship Id="rId1" Type="http://schemas.openxmlformats.org/officeDocument/2006/relationships/hyperlink" Target="https://dev.botframework.com/" TargetMode="External"/><Relationship Id="rId4" Type="http://schemas.openxmlformats.org/officeDocument/2006/relationships/hyperlink" Target="https://www.visualstudio.com/en-us/docs/integrate/get-started/auth/oauth#AuthorizeYourApp" TargetMode="Externa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25E03-CAFE-4659-AF79-51C9F2F6D4B5}" type="doc">
      <dgm:prSet loTypeId="urn:microsoft.com/office/officeart/2005/8/layout/target1" loCatId="relationship" qsTypeId="urn:microsoft.com/office/officeart/2005/8/quickstyle/simple4" qsCatId="simple" csTypeId="urn:microsoft.com/office/officeart/2005/8/colors/accent4_4" csCatId="accent4" phldr="1"/>
      <dgm:spPr/>
    </dgm:pt>
    <dgm:pt modelId="{A4A3D2B2-A42D-4716-AA7F-F31BC930CEFF}">
      <dgm:prSet phldrT="[Text]" custT="1"/>
      <dgm:spPr/>
      <dgm:t>
        <a:bodyPr spcFirstLastPara="0" vert="horz" wrap="square" lIns="128016" tIns="128016" rIns="128016" bIns="128016" numCol="1" spcCol="1270" anchor="ctr" anchorCtr="0"/>
        <a:lstStyle/>
        <a:p>
          <a:pPr algn="ctr"/>
          <a:r>
            <a:rPr lang="en-US" sz="1800" b="1" kern="1200" dirty="0">
              <a:solidFill>
                <a:schemeClr val="bg1"/>
              </a:solidFill>
              <a:hlinkClick xmlns:r="http://schemas.openxmlformats.org/officeDocument/2006/relationships" r:id="rId1"/>
            </a:rPr>
            <a:t>BOT Framework</a:t>
          </a:r>
          <a:endParaRPr lang="en-US" sz="1800" b="1" kern="1200" dirty="0">
            <a:solidFill>
              <a:schemeClr val="bg1"/>
            </a:solidFill>
            <a:latin typeface="Segoe UI"/>
            <a:ea typeface="+mn-ea"/>
            <a:cs typeface="+mn-cs"/>
          </a:endParaRPr>
        </a:p>
      </dgm:t>
    </dgm:pt>
    <dgm:pt modelId="{3ADBF808-2BF4-427C-BD50-C2CB375BE465}" type="parTrans" cxnId="{6F23165B-D3CF-40F3-8BF1-1DA55B96D3C3}">
      <dgm:prSet/>
      <dgm:spPr/>
      <dgm:t>
        <a:bodyPr/>
        <a:lstStyle/>
        <a:p>
          <a:endParaRPr lang="en-US"/>
        </a:p>
      </dgm:t>
    </dgm:pt>
    <dgm:pt modelId="{812AD109-9592-40DF-8911-563DE2B65AE0}" type="sibTrans" cxnId="{6F23165B-D3CF-40F3-8BF1-1DA55B96D3C3}">
      <dgm:prSet/>
      <dgm:spPr/>
      <dgm:t>
        <a:bodyPr/>
        <a:lstStyle/>
        <a:p>
          <a:endParaRPr lang="en-US"/>
        </a:p>
      </dgm:t>
    </dgm:pt>
    <dgm:pt modelId="{1A1553E3-1E5B-413C-BCBB-009CB135EF5D}">
      <dgm:prSet phldrT="[Text]" custT="1"/>
      <dgm:spPr/>
      <dgm:t>
        <a:bodyPr/>
        <a:lstStyle/>
        <a:p>
          <a:pPr algn="ctr"/>
          <a:r>
            <a:rPr lang="en-US" sz="1800" b="1" dirty="0">
              <a:solidFill>
                <a:schemeClr val="bg1"/>
              </a:solidFill>
              <a:hlinkClick xmlns:r="http://schemas.openxmlformats.org/officeDocument/2006/relationships" r:id="rId2"/>
            </a:rPr>
            <a:t>VSTS API</a:t>
          </a:r>
          <a:endParaRPr lang="en-US" sz="1800" b="1" dirty="0">
            <a:solidFill>
              <a:schemeClr val="bg1"/>
            </a:solidFill>
          </a:endParaRPr>
        </a:p>
      </dgm:t>
    </dgm:pt>
    <dgm:pt modelId="{E083332D-B76F-4A18-9F89-78C55DE0EF4C}" type="parTrans" cxnId="{B9BA3E03-7C83-47B3-83AD-36A56BCE696E}">
      <dgm:prSet/>
      <dgm:spPr/>
      <dgm:t>
        <a:bodyPr/>
        <a:lstStyle/>
        <a:p>
          <a:endParaRPr lang="en-US"/>
        </a:p>
      </dgm:t>
    </dgm:pt>
    <dgm:pt modelId="{A8F8766F-7CF0-46C4-9E13-5ED3EAC65AB0}" type="sibTrans" cxnId="{B9BA3E03-7C83-47B3-83AD-36A56BCE696E}">
      <dgm:prSet/>
      <dgm:spPr/>
      <dgm:t>
        <a:bodyPr/>
        <a:lstStyle/>
        <a:p>
          <a:endParaRPr lang="en-US"/>
        </a:p>
      </dgm:t>
    </dgm:pt>
    <dgm:pt modelId="{945553D2-A3F9-4D56-B0A3-6FC0B03B17F2}">
      <dgm:prSet phldrT="[Text]" custT="1"/>
      <dgm:spPr/>
      <dgm:t>
        <a:bodyPr/>
        <a:lstStyle/>
        <a:p>
          <a:pPr algn="ctr"/>
          <a:r>
            <a:rPr lang="en-US" sz="1800" b="1" dirty="0">
              <a:solidFill>
                <a:schemeClr val="bg1"/>
              </a:solidFill>
              <a:hlinkClick xmlns:r="http://schemas.openxmlformats.org/officeDocument/2006/relationships" r:id="rId3"/>
            </a:rPr>
            <a:t>Azure API App (Web API)</a:t>
          </a:r>
          <a:endParaRPr lang="en-US" sz="1800" b="1" dirty="0">
            <a:solidFill>
              <a:schemeClr val="bg1"/>
            </a:solidFill>
          </a:endParaRPr>
        </a:p>
      </dgm:t>
    </dgm:pt>
    <dgm:pt modelId="{DECCBA0C-8D67-4901-8130-97DD6E9E0C1D}" type="parTrans" cxnId="{0FFFC6A0-B608-42FA-B460-2BB96D271B72}">
      <dgm:prSet/>
      <dgm:spPr/>
      <dgm:t>
        <a:bodyPr/>
        <a:lstStyle/>
        <a:p>
          <a:endParaRPr lang="en-US"/>
        </a:p>
      </dgm:t>
    </dgm:pt>
    <dgm:pt modelId="{77135943-7522-4CE1-8CD9-CD5860AC90A9}" type="sibTrans" cxnId="{0FFFC6A0-B608-42FA-B460-2BB96D271B72}">
      <dgm:prSet/>
      <dgm:spPr/>
      <dgm:t>
        <a:bodyPr/>
        <a:lstStyle/>
        <a:p>
          <a:endParaRPr lang="en-US"/>
        </a:p>
      </dgm:t>
    </dgm:pt>
    <dgm:pt modelId="{C8474900-BBA2-4FFD-B2F4-525A4B885463}">
      <dgm:prSet phldrT="[Text]" custT="1"/>
      <dgm:spPr/>
      <dgm:t>
        <a:bodyPr spcFirstLastPara="0" vert="horz" wrap="square" lIns="128016" tIns="128016" rIns="128016" bIns="128016" numCol="1" spcCol="1270" anchor="ctr" anchorCtr="0"/>
        <a:lstStyle/>
        <a:p>
          <a:pPr algn="ctr"/>
          <a:r>
            <a:rPr lang="en-US" sz="1800" b="1" kern="1200">
              <a:solidFill>
                <a:schemeClr val="bg1"/>
              </a:solidFill>
              <a:latin typeface="Segoe UI"/>
              <a:ea typeface="+mn-ea"/>
              <a:cs typeface="+mn-cs"/>
              <a:hlinkClick xmlns:r="http://schemas.openxmlformats.org/officeDocument/2006/relationships" r:id="rId4"/>
            </a:rPr>
            <a:t>LUIS</a:t>
          </a:r>
          <a:endParaRPr lang="en-US" sz="1800" b="1" kern="1200" dirty="0">
            <a:solidFill>
              <a:schemeClr val="bg1"/>
            </a:solidFill>
            <a:latin typeface="Segoe UI"/>
            <a:ea typeface="+mn-ea"/>
            <a:cs typeface="+mn-cs"/>
          </a:endParaRPr>
        </a:p>
      </dgm:t>
    </dgm:pt>
    <dgm:pt modelId="{0E58AB07-3E39-4308-ACE5-7C27280C77E6}" type="parTrans" cxnId="{50005C07-D582-4F61-BF0D-6CBCFEED9288}">
      <dgm:prSet/>
      <dgm:spPr/>
      <dgm:t>
        <a:bodyPr/>
        <a:lstStyle/>
        <a:p>
          <a:endParaRPr lang="en-US"/>
        </a:p>
      </dgm:t>
    </dgm:pt>
    <dgm:pt modelId="{082F7BDB-F5F6-4127-BD24-62F848ED9207}" type="sibTrans" cxnId="{50005C07-D582-4F61-BF0D-6CBCFEED9288}">
      <dgm:prSet/>
      <dgm:spPr/>
      <dgm:t>
        <a:bodyPr/>
        <a:lstStyle/>
        <a:p>
          <a:endParaRPr lang="en-US"/>
        </a:p>
      </dgm:t>
    </dgm:pt>
    <dgm:pt modelId="{CC359D0D-4806-45BE-921E-15242D03BCEA}" type="pres">
      <dgm:prSet presAssocID="{1AD25E03-CAFE-4659-AF79-51C9F2F6D4B5}" presName="composite" presStyleCnt="0">
        <dgm:presLayoutVars>
          <dgm:chMax val="5"/>
          <dgm:dir/>
          <dgm:resizeHandles val="exact"/>
        </dgm:presLayoutVars>
      </dgm:prSet>
      <dgm:spPr/>
    </dgm:pt>
    <dgm:pt modelId="{014D3C50-A8A7-47B8-9687-6D6A4543A57B}" type="pres">
      <dgm:prSet presAssocID="{A4A3D2B2-A42D-4716-AA7F-F31BC930CEFF}" presName="circle1" presStyleLbl="lnNode1" presStyleIdx="0" presStyleCnt="4"/>
      <dgm:spPr/>
    </dgm:pt>
    <dgm:pt modelId="{BBBC6FDF-6E54-440E-B384-D353F4ADFDC4}" type="pres">
      <dgm:prSet presAssocID="{A4A3D2B2-A42D-4716-AA7F-F31BC930CEFF}" presName="text1" presStyleLbl="revTx" presStyleIdx="0" presStyleCnt="4">
        <dgm:presLayoutVars>
          <dgm:bulletEnabled val="1"/>
        </dgm:presLayoutVars>
      </dgm:prSet>
      <dgm:spPr/>
    </dgm:pt>
    <dgm:pt modelId="{E3BCEFB4-2048-482C-B3AF-29358B577B76}" type="pres">
      <dgm:prSet presAssocID="{A4A3D2B2-A42D-4716-AA7F-F31BC930CEFF}" presName="line1" presStyleLbl="callout" presStyleIdx="0" presStyleCnt="8"/>
      <dgm:spPr/>
    </dgm:pt>
    <dgm:pt modelId="{732FC8CA-E41B-4782-A84E-45D05326C800}" type="pres">
      <dgm:prSet presAssocID="{A4A3D2B2-A42D-4716-AA7F-F31BC930CEFF}" presName="d1" presStyleLbl="callout" presStyleIdx="1" presStyleCnt="8"/>
      <dgm:spPr/>
    </dgm:pt>
    <dgm:pt modelId="{B8A22775-BD57-4ACE-9CA1-0576F0B5558C}" type="pres">
      <dgm:prSet presAssocID="{C8474900-BBA2-4FFD-B2F4-525A4B885463}" presName="circle2" presStyleLbl="lnNode1" presStyleIdx="1" presStyleCnt="4"/>
      <dgm:spPr/>
    </dgm:pt>
    <dgm:pt modelId="{64EB6E66-5058-4A50-BB90-C6DF9D26BE03}" type="pres">
      <dgm:prSet presAssocID="{C8474900-BBA2-4FFD-B2F4-525A4B885463}" presName="text2" presStyleLbl="revTx" presStyleIdx="1" presStyleCnt="4">
        <dgm:presLayoutVars>
          <dgm:bulletEnabled val="1"/>
        </dgm:presLayoutVars>
      </dgm:prSet>
      <dgm:spPr/>
    </dgm:pt>
    <dgm:pt modelId="{E5688390-0845-48E5-AC9C-BC8D31211F4B}" type="pres">
      <dgm:prSet presAssocID="{C8474900-BBA2-4FFD-B2F4-525A4B885463}" presName="line2" presStyleLbl="callout" presStyleIdx="2" presStyleCnt="8"/>
      <dgm:spPr/>
    </dgm:pt>
    <dgm:pt modelId="{A6E99FE5-9369-4F2F-A60B-2E1CA7243319}" type="pres">
      <dgm:prSet presAssocID="{C8474900-BBA2-4FFD-B2F4-525A4B885463}" presName="d2" presStyleLbl="callout" presStyleIdx="3" presStyleCnt="8"/>
      <dgm:spPr/>
    </dgm:pt>
    <dgm:pt modelId="{95004587-6F5F-4C56-B2CB-C5F2BAE5862C}" type="pres">
      <dgm:prSet presAssocID="{945553D2-A3F9-4D56-B0A3-6FC0B03B17F2}" presName="circle3" presStyleLbl="lnNode1" presStyleIdx="2" presStyleCnt="4"/>
      <dgm:spPr/>
    </dgm:pt>
    <dgm:pt modelId="{28C8DC43-5474-4501-BD9C-78DFCD3822C9}" type="pres">
      <dgm:prSet presAssocID="{945553D2-A3F9-4D56-B0A3-6FC0B03B17F2}" presName="text3" presStyleLbl="revTx" presStyleIdx="2" presStyleCnt="4">
        <dgm:presLayoutVars>
          <dgm:bulletEnabled val="1"/>
        </dgm:presLayoutVars>
      </dgm:prSet>
      <dgm:spPr/>
    </dgm:pt>
    <dgm:pt modelId="{5A37D4BD-E145-4C3B-9B50-6F9FA594BD20}" type="pres">
      <dgm:prSet presAssocID="{945553D2-A3F9-4D56-B0A3-6FC0B03B17F2}" presName="line3" presStyleLbl="callout" presStyleIdx="4" presStyleCnt="8"/>
      <dgm:spPr/>
    </dgm:pt>
    <dgm:pt modelId="{316F0444-8909-4E74-A275-40F8925FE8FC}" type="pres">
      <dgm:prSet presAssocID="{945553D2-A3F9-4D56-B0A3-6FC0B03B17F2}" presName="d3" presStyleLbl="callout" presStyleIdx="5" presStyleCnt="8"/>
      <dgm:spPr/>
    </dgm:pt>
    <dgm:pt modelId="{ACBF47E3-D6FF-48B8-BCE1-22F7D152343E}" type="pres">
      <dgm:prSet presAssocID="{1A1553E3-1E5B-413C-BCBB-009CB135EF5D}" presName="circle4" presStyleLbl="lnNode1" presStyleIdx="3" presStyleCnt="4"/>
      <dgm:spPr/>
    </dgm:pt>
    <dgm:pt modelId="{26DAB617-FABA-421A-9FB8-4145AF6E1B1F}" type="pres">
      <dgm:prSet presAssocID="{1A1553E3-1E5B-413C-BCBB-009CB135EF5D}" presName="text4" presStyleLbl="revTx" presStyleIdx="3" presStyleCnt="4">
        <dgm:presLayoutVars>
          <dgm:bulletEnabled val="1"/>
        </dgm:presLayoutVars>
      </dgm:prSet>
      <dgm:spPr/>
    </dgm:pt>
    <dgm:pt modelId="{C2D7FB0D-18C3-4908-B6A9-8F47FD5E0E4B}" type="pres">
      <dgm:prSet presAssocID="{1A1553E3-1E5B-413C-BCBB-009CB135EF5D}" presName="line4" presStyleLbl="callout" presStyleIdx="6" presStyleCnt="8"/>
      <dgm:spPr/>
    </dgm:pt>
    <dgm:pt modelId="{C66C5E20-7687-42D5-9E8C-51B69DDC3394}" type="pres">
      <dgm:prSet presAssocID="{1A1553E3-1E5B-413C-BCBB-009CB135EF5D}" presName="d4" presStyleLbl="callout" presStyleIdx="7" presStyleCnt="8"/>
      <dgm:spPr/>
    </dgm:pt>
  </dgm:ptLst>
  <dgm:cxnLst>
    <dgm:cxn modelId="{50005C07-D582-4F61-BF0D-6CBCFEED9288}" srcId="{1AD25E03-CAFE-4659-AF79-51C9F2F6D4B5}" destId="{C8474900-BBA2-4FFD-B2F4-525A4B885463}" srcOrd="1" destOrd="0" parTransId="{0E58AB07-3E39-4308-ACE5-7C27280C77E6}" sibTransId="{082F7BDB-F5F6-4127-BD24-62F848ED9207}"/>
    <dgm:cxn modelId="{B9BA3E03-7C83-47B3-83AD-36A56BCE696E}" srcId="{1AD25E03-CAFE-4659-AF79-51C9F2F6D4B5}" destId="{1A1553E3-1E5B-413C-BCBB-009CB135EF5D}" srcOrd="3" destOrd="0" parTransId="{E083332D-B76F-4A18-9F89-78C55DE0EF4C}" sibTransId="{A8F8766F-7CF0-46C4-9E13-5ED3EAC65AB0}"/>
    <dgm:cxn modelId="{FEC3570C-CA94-4EC0-B321-1114060D8B9E}" type="presOf" srcId="{1AD25E03-CAFE-4659-AF79-51C9F2F6D4B5}" destId="{CC359D0D-4806-45BE-921E-15242D03BCEA}" srcOrd="0" destOrd="0" presId="urn:microsoft.com/office/officeart/2005/8/layout/target1"/>
    <dgm:cxn modelId="{A946A9B1-6C9C-4D06-97BE-D9664A98DEEC}" type="presOf" srcId="{945553D2-A3F9-4D56-B0A3-6FC0B03B17F2}" destId="{28C8DC43-5474-4501-BD9C-78DFCD3822C9}" srcOrd="0" destOrd="0" presId="urn:microsoft.com/office/officeart/2005/8/layout/target1"/>
    <dgm:cxn modelId="{0FFFC6A0-B608-42FA-B460-2BB96D271B72}" srcId="{1AD25E03-CAFE-4659-AF79-51C9F2F6D4B5}" destId="{945553D2-A3F9-4D56-B0A3-6FC0B03B17F2}" srcOrd="2" destOrd="0" parTransId="{DECCBA0C-8D67-4901-8130-97DD6E9E0C1D}" sibTransId="{77135943-7522-4CE1-8CD9-CD5860AC90A9}"/>
    <dgm:cxn modelId="{A9027AEC-B144-4A23-84E1-55B84A249894}" type="presOf" srcId="{1A1553E3-1E5B-413C-BCBB-009CB135EF5D}" destId="{26DAB617-FABA-421A-9FB8-4145AF6E1B1F}" srcOrd="0" destOrd="0" presId="urn:microsoft.com/office/officeart/2005/8/layout/target1"/>
    <dgm:cxn modelId="{6F23165B-D3CF-40F3-8BF1-1DA55B96D3C3}" srcId="{1AD25E03-CAFE-4659-AF79-51C9F2F6D4B5}" destId="{A4A3D2B2-A42D-4716-AA7F-F31BC930CEFF}" srcOrd="0" destOrd="0" parTransId="{3ADBF808-2BF4-427C-BD50-C2CB375BE465}" sibTransId="{812AD109-9592-40DF-8911-563DE2B65AE0}"/>
    <dgm:cxn modelId="{73CC4B48-6954-48C9-B40D-5BE581218414}" type="presOf" srcId="{A4A3D2B2-A42D-4716-AA7F-F31BC930CEFF}" destId="{BBBC6FDF-6E54-440E-B384-D353F4ADFDC4}" srcOrd="0" destOrd="0" presId="urn:microsoft.com/office/officeart/2005/8/layout/target1"/>
    <dgm:cxn modelId="{B1A30322-0691-4008-AA48-4DC5FDEC0DB5}" type="presOf" srcId="{C8474900-BBA2-4FFD-B2F4-525A4B885463}" destId="{64EB6E66-5058-4A50-BB90-C6DF9D26BE03}" srcOrd="0" destOrd="0" presId="urn:microsoft.com/office/officeart/2005/8/layout/target1"/>
    <dgm:cxn modelId="{93C5ED44-12AD-4CB0-B790-93E5B9CD5D6E}" type="presParOf" srcId="{CC359D0D-4806-45BE-921E-15242D03BCEA}" destId="{014D3C50-A8A7-47B8-9687-6D6A4543A57B}" srcOrd="0" destOrd="0" presId="urn:microsoft.com/office/officeart/2005/8/layout/target1"/>
    <dgm:cxn modelId="{CA8A4E55-7D61-434A-9CD6-B77AB36F6912}" type="presParOf" srcId="{CC359D0D-4806-45BE-921E-15242D03BCEA}" destId="{BBBC6FDF-6E54-440E-B384-D353F4ADFDC4}" srcOrd="1" destOrd="0" presId="urn:microsoft.com/office/officeart/2005/8/layout/target1"/>
    <dgm:cxn modelId="{583EDE93-CFD6-4591-9FBC-5A802DF34D86}" type="presParOf" srcId="{CC359D0D-4806-45BE-921E-15242D03BCEA}" destId="{E3BCEFB4-2048-482C-B3AF-29358B577B76}" srcOrd="2" destOrd="0" presId="urn:microsoft.com/office/officeart/2005/8/layout/target1"/>
    <dgm:cxn modelId="{E1FE8A62-18EC-4966-B608-782C591548AA}" type="presParOf" srcId="{CC359D0D-4806-45BE-921E-15242D03BCEA}" destId="{732FC8CA-E41B-4782-A84E-45D05326C800}" srcOrd="3" destOrd="0" presId="urn:microsoft.com/office/officeart/2005/8/layout/target1"/>
    <dgm:cxn modelId="{659356BC-AE2F-4D17-B5B5-E5E85253C550}" type="presParOf" srcId="{CC359D0D-4806-45BE-921E-15242D03BCEA}" destId="{B8A22775-BD57-4ACE-9CA1-0576F0B5558C}" srcOrd="4" destOrd="0" presId="urn:microsoft.com/office/officeart/2005/8/layout/target1"/>
    <dgm:cxn modelId="{F58DE5A4-BFA9-4F71-BA87-9576BC461807}" type="presParOf" srcId="{CC359D0D-4806-45BE-921E-15242D03BCEA}" destId="{64EB6E66-5058-4A50-BB90-C6DF9D26BE03}" srcOrd="5" destOrd="0" presId="urn:microsoft.com/office/officeart/2005/8/layout/target1"/>
    <dgm:cxn modelId="{32D2E143-3EBA-422B-B5BA-C4F7F9047F0A}" type="presParOf" srcId="{CC359D0D-4806-45BE-921E-15242D03BCEA}" destId="{E5688390-0845-48E5-AC9C-BC8D31211F4B}" srcOrd="6" destOrd="0" presId="urn:microsoft.com/office/officeart/2005/8/layout/target1"/>
    <dgm:cxn modelId="{3F3103D8-BB90-484D-838E-F56A1BAB5FAC}" type="presParOf" srcId="{CC359D0D-4806-45BE-921E-15242D03BCEA}" destId="{A6E99FE5-9369-4F2F-A60B-2E1CA7243319}" srcOrd="7" destOrd="0" presId="urn:microsoft.com/office/officeart/2005/8/layout/target1"/>
    <dgm:cxn modelId="{02544DF8-26C9-4DE1-B499-6F4FDEFAAA46}" type="presParOf" srcId="{CC359D0D-4806-45BE-921E-15242D03BCEA}" destId="{95004587-6F5F-4C56-B2CB-C5F2BAE5862C}" srcOrd="8" destOrd="0" presId="urn:microsoft.com/office/officeart/2005/8/layout/target1"/>
    <dgm:cxn modelId="{4AEA7869-8E3F-4AB9-B12E-38FBE5F5E3A7}" type="presParOf" srcId="{CC359D0D-4806-45BE-921E-15242D03BCEA}" destId="{28C8DC43-5474-4501-BD9C-78DFCD3822C9}" srcOrd="9" destOrd="0" presId="urn:microsoft.com/office/officeart/2005/8/layout/target1"/>
    <dgm:cxn modelId="{30BDD47C-F9DE-4C43-AD28-20E091F21F19}" type="presParOf" srcId="{CC359D0D-4806-45BE-921E-15242D03BCEA}" destId="{5A37D4BD-E145-4C3B-9B50-6F9FA594BD20}" srcOrd="10" destOrd="0" presId="urn:microsoft.com/office/officeart/2005/8/layout/target1"/>
    <dgm:cxn modelId="{96250AED-7CFA-4614-9D7F-AD8CF8ADA963}" type="presParOf" srcId="{CC359D0D-4806-45BE-921E-15242D03BCEA}" destId="{316F0444-8909-4E74-A275-40F8925FE8FC}" srcOrd="11" destOrd="0" presId="urn:microsoft.com/office/officeart/2005/8/layout/target1"/>
    <dgm:cxn modelId="{75E9A843-9A7B-4DF0-A2BE-06EA27965281}" type="presParOf" srcId="{CC359D0D-4806-45BE-921E-15242D03BCEA}" destId="{ACBF47E3-D6FF-48B8-BCE1-22F7D152343E}" srcOrd="12" destOrd="0" presId="urn:microsoft.com/office/officeart/2005/8/layout/target1"/>
    <dgm:cxn modelId="{FD209D85-3A15-4437-9C45-0C4696AAB12A}" type="presParOf" srcId="{CC359D0D-4806-45BE-921E-15242D03BCEA}" destId="{26DAB617-FABA-421A-9FB8-4145AF6E1B1F}" srcOrd="13" destOrd="0" presId="urn:microsoft.com/office/officeart/2005/8/layout/target1"/>
    <dgm:cxn modelId="{B36B39C5-1B57-45D5-BECD-46CC971019B3}" type="presParOf" srcId="{CC359D0D-4806-45BE-921E-15242D03BCEA}" destId="{C2D7FB0D-18C3-4908-B6A9-8F47FD5E0E4B}" srcOrd="14" destOrd="0" presId="urn:microsoft.com/office/officeart/2005/8/layout/target1"/>
    <dgm:cxn modelId="{6B22EC73-168F-4F39-8941-0F5C62D3F259}" type="presParOf" srcId="{CC359D0D-4806-45BE-921E-15242D03BCEA}" destId="{C66C5E20-7687-42D5-9E8C-51B69DDC3394}" srcOrd="15"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F47E3-D6FF-48B8-BCE1-22F7D152343E}">
      <dsp:nvSpPr>
        <dsp:cNvPr id="0" name=""/>
        <dsp:cNvSpPr/>
      </dsp:nvSpPr>
      <dsp:spPr>
        <a:xfrm>
          <a:off x="2080569" y="1275835"/>
          <a:ext cx="3827505" cy="3827505"/>
        </a:xfrm>
        <a:prstGeom prst="ellipse">
          <a:avLst/>
        </a:prstGeom>
        <a:solidFill>
          <a:schemeClr val="accent4">
            <a:shade val="50000"/>
            <a:hueOff val="421024"/>
            <a:satOff val="-27577"/>
            <a:lumOff val="25495"/>
            <a:alphaOff val="0"/>
          </a:schemeClr>
        </a:soli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5004587-6F5F-4C56-B2CB-C5F2BAE5862C}">
      <dsp:nvSpPr>
        <dsp:cNvPr id="0" name=""/>
        <dsp:cNvSpPr/>
      </dsp:nvSpPr>
      <dsp:spPr>
        <a:xfrm>
          <a:off x="2627583" y="1822849"/>
          <a:ext cx="2733476" cy="2733476"/>
        </a:xfrm>
        <a:prstGeom prst="ellipse">
          <a:avLst/>
        </a:prstGeom>
        <a:solidFill>
          <a:schemeClr val="accent4">
            <a:shade val="50000"/>
            <a:hueOff val="842048"/>
            <a:satOff val="-55153"/>
            <a:lumOff val="50991"/>
            <a:alphaOff val="0"/>
          </a:schemeClr>
        </a:soli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8A22775-BD57-4ACE-9CA1-0576F0B5558C}">
      <dsp:nvSpPr>
        <dsp:cNvPr id="0" name=""/>
        <dsp:cNvSpPr/>
      </dsp:nvSpPr>
      <dsp:spPr>
        <a:xfrm>
          <a:off x="3174279" y="2369544"/>
          <a:ext cx="1640085" cy="1640085"/>
        </a:xfrm>
        <a:prstGeom prst="ellipse">
          <a:avLst/>
        </a:prstGeom>
        <a:solidFill>
          <a:schemeClr val="accent4">
            <a:shade val="50000"/>
            <a:hueOff val="421024"/>
            <a:satOff val="-27577"/>
            <a:lumOff val="25495"/>
            <a:alphaOff val="0"/>
          </a:schemeClr>
        </a:soli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14D3C50-A8A7-47B8-9687-6D6A4543A57B}">
      <dsp:nvSpPr>
        <dsp:cNvPr id="0" name=""/>
        <dsp:cNvSpPr/>
      </dsp:nvSpPr>
      <dsp:spPr>
        <a:xfrm>
          <a:off x="3720974" y="2916239"/>
          <a:ext cx="546695" cy="546695"/>
        </a:xfrm>
        <a:prstGeom prst="ellipse">
          <a:avLst/>
        </a:prstGeom>
        <a:solidFill>
          <a:schemeClr val="accent4">
            <a:shade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BBC6FDF-6E54-440E-B384-D353F4ADFDC4}">
      <dsp:nvSpPr>
        <dsp:cNvPr id="0" name=""/>
        <dsp:cNvSpPr/>
      </dsp:nvSpPr>
      <dsp:spPr>
        <a:xfrm>
          <a:off x="6545991" y="0"/>
          <a:ext cx="1913752" cy="9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hlinkClick xmlns:r="http://schemas.openxmlformats.org/officeDocument/2006/relationships" r:id="rId1"/>
            </a:rPr>
            <a:t>BOT Framework</a:t>
          </a:r>
          <a:endParaRPr lang="en-US" sz="1800" b="1" kern="1200" dirty="0">
            <a:solidFill>
              <a:schemeClr val="bg1"/>
            </a:solidFill>
            <a:latin typeface="Segoe UI"/>
            <a:ea typeface="+mn-ea"/>
            <a:cs typeface="+mn-cs"/>
          </a:endParaRPr>
        </a:p>
      </dsp:txBody>
      <dsp:txXfrm>
        <a:off x="6545991" y="0"/>
        <a:ext cx="1913752" cy="915411"/>
      </dsp:txXfrm>
    </dsp:sp>
    <dsp:sp modelId="{E3BCEFB4-2048-482C-B3AF-29358B577B76}">
      <dsp:nvSpPr>
        <dsp:cNvPr id="0" name=""/>
        <dsp:cNvSpPr/>
      </dsp:nvSpPr>
      <dsp:spPr>
        <a:xfrm>
          <a:off x="6067553" y="457705"/>
          <a:ext cx="47843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732FC8CA-E41B-4782-A84E-45D05326C800}">
      <dsp:nvSpPr>
        <dsp:cNvPr id="0" name=""/>
        <dsp:cNvSpPr/>
      </dsp:nvSpPr>
      <dsp:spPr>
        <a:xfrm rot="5400000">
          <a:off x="3662604" y="759121"/>
          <a:ext cx="2704770" cy="2105127"/>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4EB6E66-5058-4A50-BB90-C6DF9D26BE03}">
      <dsp:nvSpPr>
        <dsp:cNvPr id="0" name=""/>
        <dsp:cNvSpPr/>
      </dsp:nvSpPr>
      <dsp:spPr>
        <a:xfrm>
          <a:off x="6545991" y="915411"/>
          <a:ext cx="1913752" cy="9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Segoe UI"/>
              <a:ea typeface="+mn-ea"/>
              <a:cs typeface="+mn-cs"/>
              <a:hlinkClick xmlns:r="http://schemas.openxmlformats.org/officeDocument/2006/relationships" r:id="rId2"/>
            </a:rPr>
            <a:t>LUIS</a:t>
          </a:r>
          <a:endParaRPr lang="en-US" sz="1800" b="1" kern="1200" dirty="0">
            <a:solidFill>
              <a:schemeClr val="bg1"/>
            </a:solidFill>
            <a:latin typeface="Segoe UI"/>
            <a:ea typeface="+mn-ea"/>
            <a:cs typeface="+mn-cs"/>
          </a:endParaRPr>
        </a:p>
      </dsp:txBody>
      <dsp:txXfrm>
        <a:off x="6545991" y="915411"/>
        <a:ext cx="1913752" cy="915411"/>
      </dsp:txXfrm>
    </dsp:sp>
    <dsp:sp modelId="{E5688390-0845-48E5-AC9C-BC8D31211F4B}">
      <dsp:nvSpPr>
        <dsp:cNvPr id="0" name=""/>
        <dsp:cNvSpPr/>
      </dsp:nvSpPr>
      <dsp:spPr>
        <a:xfrm>
          <a:off x="6067553" y="1373117"/>
          <a:ext cx="47843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6E99FE5-9369-4F2F-A60B-2E1CA7243319}">
      <dsp:nvSpPr>
        <dsp:cNvPr id="0" name=""/>
        <dsp:cNvSpPr/>
      </dsp:nvSpPr>
      <dsp:spPr>
        <a:xfrm rot="5400000">
          <a:off x="4130836" y="1659542"/>
          <a:ext cx="2221228" cy="1649016"/>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28C8DC43-5474-4501-BD9C-78DFCD3822C9}">
      <dsp:nvSpPr>
        <dsp:cNvPr id="0" name=""/>
        <dsp:cNvSpPr/>
      </dsp:nvSpPr>
      <dsp:spPr>
        <a:xfrm>
          <a:off x="6545991" y="1830823"/>
          <a:ext cx="1913752" cy="9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hlinkClick xmlns:r="http://schemas.openxmlformats.org/officeDocument/2006/relationships" r:id="rId3"/>
            </a:rPr>
            <a:t>Azure API App (Web API)</a:t>
          </a:r>
          <a:endParaRPr lang="en-US" sz="1800" b="1" kern="1200" dirty="0">
            <a:solidFill>
              <a:schemeClr val="bg1"/>
            </a:solidFill>
          </a:endParaRPr>
        </a:p>
      </dsp:txBody>
      <dsp:txXfrm>
        <a:off x="6545991" y="1830823"/>
        <a:ext cx="1913752" cy="915411"/>
      </dsp:txXfrm>
    </dsp:sp>
    <dsp:sp modelId="{5A37D4BD-E145-4C3B-9B50-6F9FA594BD20}">
      <dsp:nvSpPr>
        <dsp:cNvPr id="0" name=""/>
        <dsp:cNvSpPr/>
      </dsp:nvSpPr>
      <dsp:spPr>
        <a:xfrm>
          <a:off x="6067553" y="2288529"/>
          <a:ext cx="47843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316F0444-8909-4E74-A275-40F8925FE8FC}">
      <dsp:nvSpPr>
        <dsp:cNvPr id="0" name=""/>
        <dsp:cNvSpPr/>
      </dsp:nvSpPr>
      <dsp:spPr>
        <a:xfrm rot="5400000">
          <a:off x="4584076" y="2498722"/>
          <a:ext cx="1694308" cy="1272645"/>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26DAB617-FABA-421A-9FB8-4145AF6E1B1F}">
      <dsp:nvSpPr>
        <dsp:cNvPr id="0" name=""/>
        <dsp:cNvSpPr/>
      </dsp:nvSpPr>
      <dsp:spPr>
        <a:xfrm>
          <a:off x="6545991" y="2746234"/>
          <a:ext cx="1913752" cy="9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hlinkClick xmlns:r="http://schemas.openxmlformats.org/officeDocument/2006/relationships" r:id="rId4"/>
            </a:rPr>
            <a:t>VSTS API</a:t>
          </a:r>
          <a:endParaRPr lang="en-US" sz="1800" b="1" kern="1200" dirty="0">
            <a:solidFill>
              <a:schemeClr val="bg1"/>
            </a:solidFill>
          </a:endParaRPr>
        </a:p>
      </dsp:txBody>
      <dsp:txXfrm>
        <a:off x="6545991" y="2746234"/>
        <a:ext cx="1913752" cy="915411"/>
      </dsp:txXfrm>
    </dsp:sp>
    <dsp:sp modelId="{C2D7FB0D-18C3-4908-B6A9-8F47FD5E0E4B}">
      <dsp:nvSpPr>
        <dsp:cNvPr id="0" name=""/>
        <dsp:cNvSpPr/>
      </dsp:nvSpPr>
      <dsp:spPr>
        <a:xfrm>
          <a:off x="6067553" y="3203940"/>
          <a:ext cx="47843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C66C5E20-7687-42D5-9E8C-51B69DDC3394}">
      <dsp:nvSpPr>
        <dsp:cNvPr id="0" name=""/>
        <dsp:cNvSpPr/>
      </dsp:nvSpPr>
      <dsp:spPr>
        <a:xfrm rot="5400000">
          <a:off x="5038401" y="3341220"/>
          <a:ext cx="1164582" cy="889256"/>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BD664-2130-4B79-BFD0-299271160256}" type="datetimeFigureOut">
              <a:rPr lang="en-US" smtClean="0"/>
              <a:t>8/9/2016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5DF99-AFF0-4E8E-A92D-E408CBC9E61B}" type="slidenum">
              <a:rPr lang="en-US" smtClean="0"/>
              <a:t>‹#›</a:t>
            </a:fld>
            <a:endParaRPr lang="en-US" dirty="0"/>
          </a:p>
        </p:txBody>
      </p:sp>
    </p:spTree>
    <p:extLst>
      <p:ext uri="{BB962C8B-B14F-4D97-AF65-F5344CB8AC3E}">
        <p14:creationId xmlns:p14="http://schemas.microsoft.com/office/powerpoint/2010/main" val="1514722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2</a:t>
            </a:fld>
            <a:endParaRPr lang="en-US" dirty="0"/>
          </a:p>
        </p:txBody>
      </p:sp>
    </p:spTree>
    <p:extLst>
      <p:ext uri="{BB962C8B-B14F-4D97-AF65-F5344CB8AC3E}">
        <p14:creationId xmlns:p14="http://schemas.microsoft.com/office/powerpoint/2010/main" val="191013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11</a:t>
            </a:fld>
            <a:endParaRPr lang="en-US" dirty="0"/>
          </a:p>
        </p:txBody>
      </p:sp>
    </p:spTree>
    <p:extLst>
      <p:ext uri="{BB962C8B-B14F-4D97-AF65-F5344CB8AC3E}">
        <p14:creationId xmlns:p14="http://schemas.microsoft.com/office/powerpoint/2010/main" val="212485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3</a:t>
            </a:fld>
            <a:endParaRPr lang="en-US" dirty="0"/>
          </a:p>
        </p:txBody>
      </p:sp>
    </p:spTree>
    <p:extLst>
      <p:ext uri="{BB962C8B-B14F-4D97-AF65-F5344CB8AC3E}">
        <p14:creationId xmlns:p14="http://schemas.microsoft.com/office/powerpoint/2010/main" val="374759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4</a:t>
            </a:fld>
            <a:endParaRPr lang="en-US" dirty="0"/>
          </a:p>
        </p:txBody>
      </p:sp>
    </p:spTree>
    <p:extLst>
      <p:ext uri="{BB962C8B-B14F-4D97-AF65-F5344CB8AC3E}">
        <p14:creationId xmlns:p14="http://schemas.microsoft.com/office/powerpoint/2010/main" val="365513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5</a:t>
            </a:fld>
            <a:endParaRPr lang="en-US" dirty="0"/>
          </a:p>
        </p:txBody>
      </p:sp>
    </p:spTree>
    <p:extLst>
      <p:ext uri="{BB962C8B-B14F-4D97-AF65-F5344CB8AC3E}">
        <p14:creationId xmlns:p14="http://schemas.microsoft.com/office/powerpoint/2010/main" val="164799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6</a:t>
            </a:fld>
            <a:endParaRPr lang="en-US" dirty="0"/>
          </a:p>
        </p:txBody>
      </p:sp>
    </p:spTree>
    <p:extLst>
      <p:ext uri="{BB962C8B-B14F-4D97-AF65-F5344CB8AC3E}">
        <p14:creationId xmlns:p14="http://schemas.microsoft.com/office/powerpoint/2010/main" val="60605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7</a:t>
            </a:fld>
            <a:endParaRPr lang="en-US" dirty="0"/>
          </a:p>
        </p:txBody>
      </p:sp>
    </p:spTree>
    <p:extLst>
      <p:ext uri="{BB962C8B-B14F-4D97-AF65-F5344CB8AC3E}">
        <p14:creationId xmlns:p14="http://schemas.microsoft.com/office/powerpoint/2010/main" val="2080786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8</a:t>
            </a:fld>
            <a:endParaRPr lang="en-US" dirty="0"/>
          </a:p>
        </p:txBody>
      </p:sp>
    </p:spTree>
    <p:extLst>
      <p:ext uri="{BB962C8B-B14F-4D97-AF65-F5344CB8AC3E}">
        <p14:creationId xmlns:p14="http://schemas.microsoft.com/office/powerpoint/2010/main" val="44907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9</a:t>
            </a:fld>
            <a:endParaRPr lang="en-US" dirty="0"/>
          </a:p>
        </p:txBody>
      </p:sp>
    </p:spTree>
    <p:extLst>
      <p:ext uri="{BB962C8B-B14F-4D97-AF65-F5344CB8AC3E}">
        <p14:creationId xmlns:p14="http://schemas.microsoft.com/office/powerpoint/2010/main" val="234054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25DF99-AFF0-4E8E-A92D-E408CBC9E61B}" type="slidenum">
              <a:rPr lang="en-US" smtClean="0"/>
              <a:t>10</a:t>
            </a:fld>
            <a:endParaRPr lang="en-US" dirty="0"/>
          </a:p>
        </p:txBody>
      </p:sp>
    </p:spTree>
    <p:extLst>
      <p:ext uri="{BB962C8B-B14F-4D97-AF65-F5344CB8AC3E}">
        <p14:creationId xmlns:p14="http://schemas.microsoft.com/office/powerpoint/2010/main" val="994208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6.xml"/><Relationship Id="rId4" Type="http://schemas.openxmlformats.org/officeDocument/2006/relationships/image" Target="../media/image32.emf"/></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endParaRPr>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FFFFFF"/>
                </a:solidFill>
              </a:endParaRPr>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endParaRPr>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endParaRPr>
          </a:p>
        </p:txBody>
      </p:sp>
    </p:spTree>
    <p:extLst>
      <p:ext uri="{BB962C8B-B14F-4D97-AF65-F5344CB8AC3E}">
        <p14:creationId xmlns:p14="http://schemas.microsoft.com/office/powerpoint/2010/main" val="2866081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23267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4"/>
            <a:ext cx="10972800" cy="309033"/>
          </a:xfrm>
        </p:spPr>
        <p:txBody>
          <a:bodyPr/>
          <a:lstStyle>
            <a:lvl1pPr marL="0" indent="0">
              <a:buNone/>
              <a:defRPr sz="1977">
                <a:solidFill>
                  <a:schemeClr val="tx1"/>
                </a:solidFill>
                <a:latin typeface="Calibri"/>
                <a:cs typeface="Calibri"/>
              </a:defRPr>
            </a:lvl1pPr>
            <a:lvl2pPr marL="213354" indent="0">
              <a:buNone/>
              <a:defRPr sz="1500">
                <a:solidFill>
                  <a:schemeClr val="tx1"/>
                </a:solidFill>
              </a:defRPr>
            </a:lvl2pPr>
            <a:lvl3pPr marL="418950" indent="0">
              <a:buNone/>
              <a:defRPr sz="1500">
                <a:solidFill>
                  <a:schemeClr val="tx1"/>
                </a:solidFill>
              </a:defRPr>
            </a:lvl3pPr>
            <a:lvl4pPr marL="632305" indent="0">
              <a:buNone/>
              <a:defRPr sz="1500">
                <a:solidFill>
                  <a:schemeClr val="tx1"/>
                </a:solidFill>
              </a:defRPr>
            </a:lvl4pPr>
            <a:lvl5pPr marL="837901" indent="0">
              <a:buNone/>
              <a:defRPr sz="1500">
                <a:solidFill>
                  <a:schemeClr val="tx1"/>
                </a:solidFill>
              </a:defRPr>
            </a:lvl5pPr>
          </a:lstStyle>
          <a:p>
            <a:pPr lvl="0"/>
            <a:r>
              <a:rPr lang="en-US" dirty="0"/>
              <a:t>Click to edit text</a:t>
            </a:r>
          </a:p>
        </p:txBody>
      </p:sp>
      <p:sp>
        <p:nvSpPr>
          <p:cNvPr id="8" name="Date Placeholder 7"/>
          <p:cNvSpPr>
            <a:spLocks noGrp="1"/>
          </p:cNvSpPr>
          <p:nvPr>
            <p:ph type="dt" sz="half" idx="18"/>
          </p:nvPr>
        </p:nvSpPr>
        <p:spPr/>
        <p:txBody>
          <a:bodyPr/>
          <a:lstStyle/>
          <a:p>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453734"/>
            <a:ext cx="10972800" cy="622985"/>
          </a:xfrm>
        </p:spPr>
        <p:txBody>
          <a:bodyPr/>
          <a:lstStyle>
            <a:lvl1pPr>
              <a:defRPr>
                <a:latin typeface="Calibri"/>
                <a:cs typeface="Calibri"/>
              </a:defRPr>
            </a:lvl1pPr>
          </a:lstStyle>
          <a:p>
            <a:r>
              <a:rPr lang="en-US" dirty="0"/>
              <a:t>Click to edit title</a:t>
            </a:r>
          </a:p>
        </p:txBody>
      </p:sp>
    </p:spTree>
    <p:extLst>
      <p:ext uri="{BB962C8B-B14F-4D97-AF65-F5344CB8AC3E}">
        <p14:creationId xmlns:p14="http://schemas.microsoft.com/office/powerpoint/2010/main" val="61898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solidFill>
                <a:srgbClr val="979796">
                  <a:lumMod val="40000"/>
                  <a:lumOff val="60000"/>
                </a:srgbClr>
              </a:solidFill>
            </a:endParaRPr>
          </a:p>
        </p:txBody>
      </p:sp>
      <p:sp>
        <p:nvSpPr>
          <p:cNvPr id="6" name="Footer Placeholder 5"/>
          <p:cNvSpPr>
            <a:spLocks noGrp="1"/>
          </p:cNvSpPr>
          <p:nvPr>
            <p:ph type="ftr" sz="quarter" idx="11"/>
          </p:nvPr>
        </p:nvSpPr>
        <p:spPr/>
        <p:txBody>
          <a:bodyPr/>
          <a:lstStyle/>
          <a:p>
            <a:r>
              <a:rPr lang="en-US" dirty="0">
                <a:solidFill>
                  <a:srgbClr val="979796">
                    <a:lumMod val="40000"/>
                    <a:lumOff val="60000"/>
                  </a:srgbClr>
                </a:solidFill>
              </a:rPr>
              <a:t>Microsoft Confidential</a:t>
            </a: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Tree>
    <p:extLst>
      <p:ext uri="{BB962C8B-B14F-4D97-AF65-F5344CB8AC3E}">
        <p14:creationId xmlns:p14="http://schemas.microsoft.com/office/powerpoint/2010/main" val="170381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1702" y="4236098"/>
            <a:ext cx="8977668" cy="855759"/>
          </a:xfrm>
        </p:spPr>
        <p:txBody>
          <a:bodyPr>
            <a:normAutofit/>
          </a:bodyPr>
          <a:lstStyle>
            <a:lvl1pPr marL="0" indent="0" algn="l">
              <a:buNone/>
              <a:defRPr sz="2182">
                <a:solidFill>
                  <a:schemeClr val="tx1">
                    <a:tint val="75000"/>
                  </a:schemeClr>
                </a:solidFill>
                <a:latin typeface="Segoe Light"/>
                <a:cs typeface="Segoe Light"/>
              </a:defRPr>
            </a:lvl1pPr>
            <a:lvl2pPr marL="558531" indent="0" algn="ctr">
              <a:buNone/>
              <a:defRPr>
                <a:solidFill>
                  <a:schemeClr val="tx1">
                    <a:tint val="75000"/>
                  </a:schemeClr>
                </a:solidFill>
              </a:defRPr>
            </a:lvl2pPr>
            <a:lvl3pPr marL="1117062" indent="0" algn="ctr">
              <a:buNone/>
              <a:defRPr>
                <a:solidFill>
                  <a:schemeClr val="tx1">
                    <a:tint val="75000"/>
                  </a:schemeClr>
                </a:solidFill>
              </a:defRPr>
            </a:lvl3pPr>
            <a:lvl4pPr marL="1675592" indent="0" algn="ctr">
              <a:buNone/>
              <a:defRPr>
                <a:solidFill>
                  <a:schemeClr val="tx1">
                    <a:tint val="75000"/>
                  </a:schemeClr>
                </a:solidFill>
              </a:defRPr>
            </a:lvl4pPr>
            <a:lvl5pPr marL="2234124" indent="0" algn="ctr">
              <a:buNone/>
              <a:defRPr>
                <a:solidFill>
                  <a:schemeClr val="tx1">
                    <a:tint val="75000"/>
                  </a:schemeClr>
                </a:solidFill>
              </a:defRPr>
            </a:lvl5pPr>
            <a:lvl6pPr marL="2792654" indent="0" algn="ctr">
              <a:buNone/>
              <a:defRPr>
                <a:solidFill>
                  <a:schemeClr val="tx1">
                    <a:tint val="75000"/>
                  </a:schemeClr>
                </a:solidFill>
              </a:defRPr>
            </a:lvl6pPr>
            <a:lvl7pPr marL="3351185" indent="0" algn="ctr">
              <a:buNone/>
              <a:defRPr>
                <a:solidFill>
                  <a:schemeClr val="tx1">
                    <a:tint val="75000"/>
                  </a:schemeClr>
                </a:solidFill>
              </a:defRPr>
            </a:lvl7pPr>
            <a:lvl8pPr marL="3909716" indent="0" algn="ctr">
              <a:buNone/>
              <a:defRPr>
                <a:solidFill>
                  <a:schemeClr val="tx1">
                    <a:tint val="75000"/>
                  </a:schemeClr>
                </a:solidFill>
              </a:defRPr>
            </a:lvl8pPr>
            <a:lvl9pPr marL="4468247" indent="0" algn="ctr">
              <a:buNone/>
              <a:defRPr>
                <a:solidFill>
                  <a:schemeClr val="tx1">
                    <a:tint val="75000"/>
                  </a:schemeClr>
                </a:solidFill>
              </a:defRPr>
            </a:lvl9pPr>
          </a:lstStyle>
          <a:p>
            <a:r>
              <a:rPr lang="en-US" dirty="0"/>
              <a:t>Click to edit Master subtitle style</a:t>
            </a:r>
          </a:p>
        </p:txBody>
      </p:sp>
      <p:sp>
        <p:nvSpPr>
          <p:cNvPr id="12" name="Title 1"/>
          <p:cNvSpPr>
            <a:spLocks noGrp="1"/>
          </p:cNvSpPr>
          <p:nvPr>
            <p:ph type="title"/>
          </p:nvPr>
        </p:nvSpPr>
        <p:spPr>
          <a:xfrm>
            <a:off x="3111702" y="3236920"/>
            <a:ext cx="8977668" cy="1143000"/>
          </a:xfrm>
        </p:spPr>
        <p:txBody>
          <a:bodyPr>
            <a:normAutofit/>
          </a:bodyPr>
          <a:lstStyle>
            <a:lvl1pPr algn="l">
              <a:defRPr sz="4909">
                <a:solidFill>
                  <a:srgbClr val="95CA57"/>
                </a:solidFill>
                <a:latin typeface="Segoe Light"/>
                <a:cs typeface="Segoe Light"/>
              </a:defRPr>
            </a:lvl1pPr>
          </a:lstStyle>
          <a:p>
            <a:r>
              <a:rPr lang="en-US" dirty="0"/>
              <a:t>Click to edit Master title style</a:t>
            </a:r>
          </a:p>
        </p:txBody>
      </p:sp>
      <p:sp>
        <p:nvSpPr>
          <p:cNvPr id="17" name="Text Placeholder 16"/>
          <p:cNvSpPr>
            <a:spLocks noGrp="1"/>
          </p:cNvSpPr>
          <p:nvPr>
            <p:ph type="body" sz="quarter" idx="10" hasCustomPrompt="1"/>
          </p:nvPr>
        </p:nvSpPr>
        <p:spPr>
          <a:xfrm>
            <a:off x="3111702" y="5739548"/>
            <a:ext cx="8977668" cy="434364"/>
          </a:xfrm>
        </p:spPr>
        <p:txBody>
          <a:bodyPr bIns="0" anchor="b" anchorCtr="0">
            <a:normAutofit/>
          </a:bodyPr>
          <a:lstStyle>
            <a:lvl1pPr marL="0" indent="0">
              <a:buNone/>
              <a:defRPr sz="1705" baseline="0">
                <a:solidFill>
                  <a:schemeClr val="bg1">
                    <a:lumMod val="50000"/>
                  </a:schemeClr>
                </a:solidFill>
                <a:latin typeface="Segoe Light"/>
                <a:cs typeface="Segoe Light"/>
              </a:defRPr>
            </a:lvl1pPr>
          </a:lstStyle>
          <a:p>
            <a:r>
              <a:rPr lang="en-US" sz="1705" baseline="0" dirty="0"/>
              <a:t>Presenter Name</a:t>
            </a:r>
          </a:p>
        </p:txBody>
      </p:sp>
      <p:sp>
        <p:nvSpPr>
          <p:cNvPr id="21" name="Text Placeholder 20"/>
          <p:cNvSpPr>
            <a:spLocks noGrp="1"/>
          </p:cNvSpPr>
          <p:nvPr>
            <p:ph type="body" sz="quarter" idx="11" hasCustomPrompt="1"/>
          </p:nvPr>
        </p:nvSpPr>
        <p:spPr>
          <a:xfrm>
            <a:off x="3112586" y="6153682"/>
            <a:ext cx="2788838" cy="461433"/>
          </a:xfrm>
        </p:spPr>
        <p:txBody>
          <a:bodyPr tIns="0">
            <a:normAutofit/>
          </a:bodyPr>
          <a:lstStyle>
            <a:lvl1pPr marL="0" indent="0">
              <a:buNone/>
              <a:defRPr sz="1705" baseline="0">
                <a:solidFill>
                  <a:schemeClr val="bg1">
                    <a:lumMod val="50000"/>
                  </a:schemeClr>
                </a:solidFill>
                <a:latin typeface="Segoe Light"/>
                <a:cs typeface="Segoe Light"/>
              </a:defRPr>
            </a:lvl1pPr>
          </a:lstStyle>
          <a:p>
            <a:pPr lvl="0"/>
            <a:r>
              <a:rPr lang="en-US" dirty="0"/>
              <a:t>Presentation Date</a:t>
            </a:r>
          </a:p>
        </p:txBody>
      </p:sp>
      <p:sp>
        <p:nvSpPr>
          <p:cNvPr id="23" name="Rectangle 22"/>
          <p:cNvSpPr/>
          <p:nvPr userDrawn="1"/>
        </p:nvSpPr>
        <p:spPr>
          <a:xfrm>
            <a:off x="1" y="6396240"/>
            <a:ext cx="1676347" cy="461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1709" tIns="55855" rIns="111709" bIns="55855" rtlCol="0" anchor="ctr"/>
          <a:lstStyle/>
          <a:p>
            <a:pPr algn="ctr" defTabSz="1117201"/>
            <a:endParaRPr lang="en-US" sz="2182" dirty="0">
              <a:solidFill>
                <a:srgbClr val="FFFFFF"/>
              </a:solidFill>
            </a:endParaRPr>
          </a:p>
        </p:txBody>
      </p:sp>
    </p:spTree>
    <p:extLst>
      <p:ext uri="{BB962C8B-B14F-4D97-AF65-F5344CB8AC3E}">
        <p14:creationId xmlns:p14="http://schemas.microsoft.com/office/powerpoint/2010/main" val="20940280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4"/>
            <a:ext cx="10972800" cy="309033"/>
          </a:xfrm>
          <a:prstGeom prst="rect">
            <a:avLst/>
          </a:prstGeom>
        </p:spPr>
        <p:txBody>
          <a:bodyPr/>
          <a:lstStyle>
            <a:lvl1pPr marL="0" indent="0">
              <a:buNone/>
              <a:defRPr sz="1289">
                <a:solidFill>
                  <a:schemeClr val="tx1"/>
                </a:solidFill>
                <a:latin typeface="Calibri"/>
                <a:cs typeface="Calibri"/>
              </a:defRPr>
            </a:lvl1pPr>
            <a:lvl2pPr marL="139101" indent="0">
              <a:buNone/>
              <a:defRPr sz="978">
                <a:solidFill>
                  <a:schemeClr val="tx1"/>
                </a:solidFill>
              </a:defRPr>
            </a:lvl2pPr>
            <a:lvl3pPr marL="273144" indent="0">
              <a:buNone/>
              <a:defRPr sz="978">
                <a:solidFill>
                  <a:schemeClr val="tx1"/>
                </a:solidFill>
              </a:defRPr>
            </a:lvl3pPr>
            <a:lvl4pPr marL="412245" indent="0">
              <a:buNone/>
              <a:defRPr sz="978">
                <a:solidFill>
                  <a:schemeClr val="tx1"/>
                </a:solidFill>
              </a:defRPr>
            </a:lvl4pPr>
            <a:lvl5pPr marL="546287" indent="0">
              <a:buNone/>
              <a:defRPr sz="978">
                <a:solidFill>
                  <a:schemeClr val="tx1"/>
                </a:solidFill>
              </a:defRPr>
            </a:lvl5pPr>
          </a:lstStyle>
          <a:p>
            <a:pPr lvl="0"/>
            <a:r>
              <a:rPr lang="en-US" dirty="0"/>
              <a:t>Click to edit text</a:t>
            </a:r>
          </a:p>
        </p:txBody>
      </p:sp>
      <p:sp>
        <p:nvSpPr>
          <p:cNvPr id="2" name="Date Placeholder 1"/>
          <p:cNvSpPr>
            <a:spLocks noGrp="1"/>
          </p:cNvSpPr>
          <p:nvPr>
            <p:ph type="dt" sz="half" idx="18"/>
          </p:nvPr>
        </p:nvSpPr>
        <p:spPr>
          <a:xfrm>
            <a:off x="10481275" y="6511974"/>
            <a:ext cx="969820" cy="184672"/>
          </a:xfrm>
          <a:prstGeom prst="rect">
            <a:avLst/>
          </a:prstGeom>
        </p:spPr>
        <p:txBody>
          <a:bodyPr/>
          <a:lstStyle/>
          <a:p>
            <a:pPr algn="l" defTabSz="794883">
              <a:lnSpc>
                <a:spcPct val="100000"/>
              </a:lnSpc>
              <a:defRPr/>
            </a:pPr>
            <a:endParaRPr lang="en-US" sz="1043" dirty="0">
              <a:solidFill>
                <a:srgbClr val="979796">
                  <a:lumMod val="40000"/>
                  <a:lumOff val="60000"/>
                </a:srgbClr>
              </a:solidFill>
              <a:cs typeface="+mn-cs"/>
            </a:endParaRPr>
          </a:p>
        </p:txBody>
      </p:sp>
      <p:sp>
        <p:nvSpPr>
          <p:cNvPr id="3" name="Footer Placeholder 2"/>
          <p:cNvSpPr>
            <a:spLocks noGrp="1"/>
          </p:cNvSpPr>
          <p:nvPr>
            <p:ph type="ftr" sz="quarter" idx="19"/>
          </p:nvPr>
        </p:nvSpPr>
        <p:spPr>
          <a:xfrm>
            <a:off x="5397792" y="6511978"/>
            <a:ext cx="2183650" cy="184670"/>
          </a:xfrm>
          <a:prstGeom prst="rect">
            <a:avLst/>
          </a:prstGeom>
        </p:spPr>
        <p:txBody>
          <a:bodyPr/>
          <a:lstStyle/>
          <a:p>
            <a:pPr defTabSz="794883">
              <a:lnSpc>
                <a:spcPct val="100000"/>
              </a:lnSpc>
              <a:defRPr/>
            </a:pPr>
            <a:r>
              <a:rPr lang="en-US" sz="1043" dirty="0">
                <a:solidFill>
                  <a:srgbClr val="979796">
                    <a:lumMod val="40000"/>
                    <a:lumOff val="60000"/>
                  </a:srgbClr>
                </a:solidFill>
                <a:cs typeface="+mn-cs"/>
              </a:rPr>
              <a:t>Microsoft Confidential</a:t>
            </a:r>
          </a:p>
        </p:txBody>
      </p:sp>
      <p:sp>
        <p:nvSpPr>
          <p:cNvPr id="4" name="Slide Number Placeholder 3"/>
          <p:cNvSpPr>
            <a:spLocks noGrp="1"/>
          </p:cNvSpPr>
          <p:nvPr>
            <p:ph type="sldNum" sz="quarter" idx="20"/>
          </p:nvPr>
        </p:nvSpPr>
        <p:spPr>
          <a:xfrm>
            <a:off x="9881297" y="6511975"/>
            <a:ext cx="441868" cy="184673"/>
          </a:xfrm>
          <a:prstGeom prst="rect">
            <a:avLst/>
          </a:prstGeom>
        </p:spPr>
        <p:txBody>
          <a:bodyPr/>
          <a:lstStyle/>
          <a:p>
            <a:pPr algn="r" defTabSz="794883">
              <a:lnSpc>
                <a:spcPct val="100000"/>
              </a:lnSpc>
              <a:defRPr/>
            </a:pPr>
            <a:fld id="{B6F15528-21DE-4FAA-801E-634DDDAF4B2B}" type="slidenum">
              <a:rPr lang="en-US" sz="1043" smtClean="0">
                <a:solidFill>
                  <a:srgbClr val="979796">
                    <a:lumMod val="40000"/>
                    <a:lumOff val="60000"/>
                  </a:srgbClr>
                </a:solidFill>
                <a:cs typeface="+mn-cs"/>
              </a:rPr>
              <a:pPr algn="r" defTabSz="794883">
                <a:lnSpc>
                  <a:spcPct val="100000"/>
                </a:lnSpc>
                <a:defRPr/>
              </a:pPr>
              <a:t>‹#›</a:t>
            </a:fld>
            <a:endParaRPr lang="en-US" sz="1043" dirty="0">
              <a:solidFill>
                <a:srgbClr val="979796">
                  <a:lumMod val="40000"/>
                  <a:lumOff val="60000"/>
                </a:srgbClr>
              </a:solidFill>
              <a:cs typeface="+mn-cs"/>
            </a:endParaRPr>
          </a:p>
        </p:txBody>
      </p:sp>
      <p:sp>
        <p:nvSpPr>
          <p:cNvPr id="5" name="Title 4"/>
          <p:cNvSpPr>
            <a:spLocks noGrp="1"/>
          </p:cNvSpPr>
          <p:nvPr>
            <p:ph type="title"/>
          </p:nvPr>
        </p:nvSpPr>
        <p:spPr>
          <a:xfrm>
            <a:off x="609600" y="453736"/>
            <a:ext cx="10972800" cy="62796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483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622" cy="6858000"/>
          </a:xfrm>
          <a:prstGeom prst="rect">
            <a:avLst/>
          </a:prstGeom>
        </p:spPr>
      </p:pic>
      <p:sp>
        <p:nvSpPr>
          <p:cNvPr id="11" name="Rectangle 10"/>
          <p:cNvSpPr/>
          <p:nvPr userDrawn="1"/>
        </p:nvSpPr>
        <p:spPr bwMode="auto">
          <a:xfrm>
            <a:off x="1" y="0"/>
            <a:ext cx="5289225" cy="6858000"/>
          </a:xfrm>
          <a:prstGeom prst="rect">
            <a:avLst/>
          </a:prstGeom>
          <a:gradFill>
            <a:gsLst>
              <a:gs pos="15854">
                <a:srgbClr val="476D65">
                  <a:alpha val="38000"/>
                </a:srgbClr>
              </a:gs>
              <a:gs pos="77000">
                <a:srgbClr val="476D65">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84172"/>
            <a:ext cx="6274974" cy="3496553"/>
          </a:xfrm>
          <a:prstGeom prst="rect">
            <a:avLst/>
          </a:prstGeom>
          <a:solidFill>
            <a:schemeClr val="accent6">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61616">
                      <a:srgbClr val="FFFFFF"/>
                    </a:gs>
                    <a:gs pos="4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a:gradFill>
                  <a:gsLst>
                    <a:gs pos="61616">
                      <a:srgbClr val="FFFFFF"/>
                    </a:gs>
                    <a:gs pos="43000">
                      <a:srgbClr val="FFFFFF"/>
                    </a:gs>
                  </a:gsLst>
                  <a:lin ang="5400000" scaled="0"/>
                </a:gradFill>
              </a:defRPr>
            </a:lvl1pPr>
          </a:lstStyle>
          <a:p>
            <a:pPr lvl="0"/>
            <a:r>
              <a:rPr lang="en-US" dirty="0"/>
              <a:t>Speaker Name</a:t>
            </a:r>
          </a:p>
          <a:p>
            <a:pPr lvl="0"/>
            <a:r>
              <a:rPr lang="en-US" dirty="0"/>
              <a:t>Title</a:t>
            </a:r>
          </a:p>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dirty="0"/>
              <a:t>Microsoft</a:t>
            </a:r>
          </a:p>
        </p:txBody>
      </p:sp>
      <p:sp>
        <p:nvSpPr>
          <p:cNvPr id="10" name="Text Placeholder 9"/>
          <p:cNvSpPr>
            <a:spLocks noGrp="1"/>
          </p:cNvSpPr>
          <p:nvPr>
            <p:ph type="body" sz="quarter" idx="15" hasCustomPrompt="1"/>
          </p:nvPr>
        </p:nvSpPr>
        <p:spPr>
          <a:xfrm>
            <a:off x="269302" y="291102"/>
            <a:ext cx="3317417" cy="724246"/>
          </a:xfrm>
        </p:spPr>
        <p:txBody>
          <a:bodyPr/>
          <a:lstStyle>
            <a:lvl1pPr marL="0" indent="0">
              <a:buNone/>
              <a:defRPr>
                <a:gradFill>
                  <a:gsLst>
                    <a:gs pos="15854">
                      <a:schemeClr val="bg1"/>
                    </a:gs>
                    <a:gs pos="46000">
                      <a:schemeClr val="bg1"/>
                    </a:gs>
                  </a:gsLst>
                  <a:lin ang="5400000" scaled="0"/>
                </a:gradFill>
              </a:defRPr>
            </a:lvl1pPr>
            <a:lvl2pPr marL="336145" indent="0">
              <a:buNone/>
              <a:defRPr>
                <a:gradFill>
                  <a:gsLst>
                    <a:gs pos="15854">
                      <a:schemeClr val="bg1"/>
                    </a:gs>
                    <a:gs pos="46000">
                      <a:schemeClr val="bg1"/>
                    </a:gs>
                  </a:gsLst>
                  <a:lin ang="5400000" scaled="0"/>
                </a:gradFill>
              </a:defRPr>
            </a:lvl2pPr>
            <a:lvl3pPr marL="560241" indent="0">
              <a:buNone/>
              <a:defRPr>
                <a:gradFill>
                  <a:gsLst>
                    <a:gs pos="15854">
                      <a:schemeClr val="bg1"/>
                    </a:gs>
                    <a:gs pos="46000">
                      <a:schemeClr val="bg1"/>
                    </a:gs>
                  </a:gsLst>
                  <a:lin ang="5400000" scaled="0"/>
                </a:gradFill>
              </a:defRPr>
            </a:lvl3pPr>
            <a:lvl4pPr marL="784338" indent="0">
              <a:buNone/>
              <a:defRPr>
                <a:gradFill>
                  <a:gsLst>
                    <a:gs pos="15854">
                      <a:schemeClr val="bg1"/>
                    </a:gs>
                    <a:gs pos="46000">
                      <a:schemeClr val="bg1"/>
                    </a:gs>
                  </a:gsLst>
                  <a:lin ang="5400000" scaled="0"/>
                </a:gradFill>
              </a:defRPr>
            </a:lvl4pPr>
            <a:lvl5pPr marL="1008435" indent="0">
              <a:buNone/>
              <a:defRPr>
                <a:gradFill>
                  <a:gsLst>
                    <a:gs pos="15854">
                      <a:schemeClr val="bg1"/>
                    </a:gs>
                    <a:gs pos="46000">
                      <a:schemeClr val="bg1"/>
                    </a:gs>
                  </a:gsLst>
                  <a:lin ang="5400000" scaled="0"/>
                </a:gradFill>
              </a:defRPr>
            </a:lvl5pPr>
          </a:lstStyle>
          <a:p>
            <a:pPr lvl="0"/>
            <a:r>
              <a:rPr lang="en-US" dirty="0"/>
              <a:t>Microsoft IT</a:t>
            </a:r>
          </a:p>
        </p:txBody>
      </p:sp>
      <p:grpSp>
        <p:nvGrpSpPr>
          <p:cNvPr id="13" name="Group 12"/>
          <p:cNvGrpSpPr>
            <a:grpSpLocks noChangeAspect="1"/>
          </p:cNvGrpSpPr>
          <p:nvPr userDrawn="1"/>
        </p:nvGrpSpPr>
        <p:grpSpPr bwMode="black">
          <a:xfrm>
            <a:off x="448212" y="6049696"/>
            <a:ext cx="1613565" cy="346462"/>
            <a:chOff x="457200" y="1643393"/>
            <a:chExt cx="4492753" cy="964540"/>
          </a:xfrm>
        </p:grpSpPr>
        <p:pic>
          <p:nvPicPr>
            <p:cNvPr id="14" name="Picture 13"/>
            <p:cNvPicPr>
              <a:picLocks noChangeAspect="1"/>
            </p:cNvPicPr>
            <p:nvPr/>
          </p:nvPicPr>
          <p:blipFill>
            <a:blip r:embed="rId3"/>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356499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3729397" cy="6858001"/>
          </a:xfrm>
          <a:prstGeom prst="rect">
            <a:avLst/>
          </a:prstGeom>
        </p:spPr>
      </p:pic>
      <p:sp>
        <p:nvSpPr>
          <p:cNvPr id="5" name="Rectangle 4"/>
          <p:cNvSpPr/>
          <p:nvPr userDrawn="1"/>
        </p:nvSpPr>
        <p:spPr bwMode="auto">
          <a:xfrm>
            <a:off x="0" y="0"/>
            <a:ext cx="4751363" cy="6858000"/>
          </a:xfrm>
          <a:prstGeom prst="rect">
            <a:avLst/>
          </a:prstGeom>
          <a:gradFill>
            <a:gsLst>
              <a:gs pos="55000">
                <a:srgbClr val="81786E">
                  <a:alpha val="0"/>
                </a:srgbClr>
              </a:gs>
              <a:gs pos="13000">
                <a:srgbClr val="81786E">
                  <a:alpha val="78000"/>
                </a:srgb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84172"/>
            <a:ext cx="6274974" cy="349655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61616">
                      <a:srgbClr val="FFFFFF"/>
                    </a:gs>
                    <a:gs pos="4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a:gradFill>
                  <a:gsLst>
                    <a:gs pos="61616">
                      <a:srgbClr val="FFFFFF"/>
                    </a:gs>
                    <a:gs pos="43000">
                      <a:srgbClr val="FFFFFF"/>
                    </a:gs>
                  </a:gsLst>
                  <a:lin ang="5400000" scaled="0"/>
                </a:gradFill>
              </a:defRPr>
            </a:lvl1pPr>
          </a:lstStyle>
          <a:p>
            <a:pPr lvl="0"/>
            <a:r>
              <a:rPr lang="en-US" dirty="0"/>
              <a:t>Speaker Name</a:t>
            </a:r>
          </a:p>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dirty="0"/>
              <a:t>Title</a:t>
            </a:r>
          </a:p>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dirty="0"/>
              <a:t>Microsoft</a:t>
            </a:r>
          </a:p>
        </p:txBody>
      </p:sp>
      <p:sp>
        <p:nvSpPr>
          <p:cNvPr id="10" name="Text Placeholder 9"/>
          <p:cNvSpPr>
            <a:spLocks noGrp="1"/>
          </p:cNvSpPr>
          <p:nvPr>
            <p:ph type="body" sz="quarter" idx="15" hasCustomPrompt="1"/>
          </p:nvPr>
        </p:nvSpPr>
        <p:spPr>
          <a:xfrm>
            <a:off x="269302" y="291102"/>
            <a:ext cx="3317417" cy="724246"/>
          </a:xfrm>
        </p:spPr>
        <p:txBody>
          <a:bodyPr/>
          <a:lstStyle>
            <a:lvl1pPr marL="0" indent="0">
              <a:buNone/>
              <a:defRPr>
                <a:gradFill>
                  <a:gsLst>
                    <a:gs pos="90179">
                      <a:schemeClr val="bg1"/>
                    </a:gs>
                    <a:gs pos="32000">
                      <a:schemeClr val="bg1"/>
                    </a:gs>
                  </a:gsLst>
                  <a:lin ang="5400000" scaled="0"/>
                </a:gradFill>
              </a:defRPr>
            </a:lvl1pPr>
            <a:lvl2pPr marL="336145" indent="0">
              <a:buNone/>
              <a:defRPr>
                <a:gradFill>
                  <a:gsLst>
                    <a:gs pos="15854">
                      <a:schemeClr val="bg1"/>
                    </a:gs>
                    <a:gs pos="46000">
                      <a:schemeClr val="bg1"/>
                    </a:gs>
                  </a:gsLst>
                  <a:lin ang="5400000" scaled="0"/>
                </a:gradFill>
              </a:defRPr>
            </a:lvl2pPr>
            <a:lvl3pPr marL="560241" indent="0">
              <a:buNone/>
              <a:defRPr>
                <a:gradFill>
                  <a:gsLst>
                    <a:gs pos="15854">
                      <a:schemeClr val="bg1"/>
                    </a:gs>
                    <a:gs pos="46000">
                      <a:schemeClr val="bg1"/>
                    </a:gs>
                  </a:gsLst>
                  <a:lin ang="5400000" scaled="0"/>
                </a:gradFill>
              </a:defRPr>
            </a:lvl3pPr>
            <a:lvl4pPr marL="784338" indent="0">
              <a:buNone/>
              <a:defRPr>
                <a:gradFill>
                  <a:gsLst>
                    <a:gs pos="15854">
                      <a:schemeClr val="bg1"/>
                    </a:gs>
                    <a:gs pos="46000">
                      <a:schemeClr val="bg1"/>
                    </a:gs>
                  </a:gsLst>
                  <a:lin ang="5400000" scaled="0"/>
                </a:gradFill>
              </a:defRPr>
            </a:lvl4pPr>
            <a:lvl5pPr marL="1008435" indent="0">
              <a:buNone/>
              <a:defRPr>
                <a:gradFill>
                  <a:gsLst>
                    <a:gs pos="15854">
                      <a:schemeClr val="bg1"/>
                    </a:gs>
                    <a:gs pos="46000">
                      <a:schemeClr val="bg1"/>
                    </a:gs>
                  </a:gsLst>
                  <a:lin ang="5400000" scaled="0"/>
                </a:gradFill>
              </a:defRPr>
            </a:lvl5pPr>
          </a:lstStyle>
          <a:p>
            <a:pPr lvl="0"/>
            <a:r>
              <a:rPr lang="en-US" dirty="0"/>
              <a:t>Microsoft IT</a:t>
            </a:r>
          </a:p>
        </p:txBody>
      </p:sp>
      <p:grpSp>
        <p:nvGrpSpPr>
          <p:cNvPr id="11" name="Group 10"/>
          <p:cNvGrpSpPr>
            <a:grpSpLocks noChangeAspect="1"/>
          </p:cNvGrpSpPr>
          <p:nvPr userDrawn="1"/>
        </p:nvGrpSpPr>
        <p:grpSpPr bwMode="black">
          <a:xfrm>
            <a:off x="448212" y="6049696"/>
            <a:ext cx="1613565" cy="346462"/>
            <a:chOff x="457200" y="1643393"/>
            <a:chExt cx="4492753" cy="964540"/>
          </a:xfrm>
        </p:grpSpPr>
        <p:pic>
          <p:nvPicPr>
            <p:cNvPr id="12" name="Picture 11"/>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414216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hoto Layou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6"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7321">
                      <a:schemeClr val="tx1"/>
                    </a:gs>
                    <a:gs pos="67000">
                      <a:schemeClr val="tx1"/>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19643">
                      <a:schemeClr val="tx1"/>
                    </a:gs>
                    <a:gs pos="50000">
                      <a:schemeClr val="tx1"/>
                    </a:gs>
                  </a:gsLst>
                  <a:lin ang="5400000" scaled="0"/>
                </a:gradFill>
                <a:latin typeface="+mj-lt"/>
              </a:defRPr>
            </a:lvl1pPr>
          </a:lstStyle>
          <a:p>
            <a:pPr lvl="0"/>
            <a:r>
              <a:rPr lang="en-US" dirty="0"/>
              <a:t>Speaker Name</a:t>
            </a:r>
          </a:p>
          <a:p>
            <a:pPr lvl="0"/>
            <a:r>
              <a:rPr lang="en-US" dirty="0"/>
              <a:t>Title</a:t>
            </a:r>
          </a:p>
          <a:p>
            <a:pPr lvl="0"/>
            <a:r>
              <a:rPr lang="en-US" dirty="0"/>
              <a:t>Microsoft</a:t>
            </a:r>
          </a:p>
        </p:txBody>
      </p:sp>
      <p:sp>
        <p:nvSpPr>
          <p:cNvPr id="9" name="Text Placeholder 9"/>
          <p:cNvSpPr>
            <a:spLocks noGrp="1"/>
          </p:cNvSpPr>
          <p:nvPr>
            <p:ph type="body" sz="quarter" idx="15" hasCustomPrompt="1"/>
          </p:nvPr>
        </p:nvSpPr>
        <p:spPr>
          <a:xfrm>
            <a:off x="269302" y="291102"/>
            <a:ext cx="3317417" cy="724246"/>
          </a:xfrm>
        </p:spPr>
        <p:txBody>
          <a:bodyPr/>
          <a:lstStyle>
            <a:lvl1pPr marL="0" indent="0">
              <a:buNone/>
              <a:defRPr>
                <a:gradFill>
                  <a:gsLst>
                    <a:gs pos="5357">
                      <a:schemeClr val="tx1"/>
                    </a:gs>
                    <a:gs pos="42000">
                      <a:schemeClr val="tx1"/>
                    </a:gs>
                  </a:gsLst>
                  <a:lin ang="5400000" scaled="0"/>
                </a:gradFill>
              </a:defRPr>
            </a:lvl1pPr>
            <a:lvl2pPr marL="336145" indent="0">
              <a:buNone/>
              <a:defRPr>
                <a:gradFill>
                  <a:gsLst>
                    <a:gs pos="15854">
                      <a:schemeClr val="bg1"/>
                    </a:gs>
                    <a:gs pos="46000">
                      <a:schemeClr val="bg1"/>
                    </a:gs>
                  </a:gsLst>
                  <a:lin ang="5400000" scaled="0"/>
                </a:gradFill>
              </a:defRPr>
            </a:lvl2pPr>
            <a:lvl3pPr marL="560241" indent="0">
              <a:buNone/>
              <a:defRPr>
                <a:gradFill>
                  <a:gsLst>
                    <a:gs pos="15854">
                      <a:schemeClr val="bg1"/>
                    </a:gs>
                    <a:gs pos="46000">
                      <a:schemeClr val="bg1"/>
                    </a:gs>
                  </a:gsLst>
                  <a:lin ang="5400000" scaled="0"/>
                </a:gradFill>
              </a:defRPr>
            </a:lvl3pPr>
            <a:lvl4pPr marL="784338" indent="0">
              <a:buNone/>
              <a:defRPr>
                <a:gradFill>
                  <a:gsLst>
                    <a:gs pos="15854">
                      <a:schemeClr val="bg1"/>
                    </a:gs>
                    <a:gs pos="46000">
                      <a:schemeClr val="bg1"/>
                    </a:gs>
                  </a:gsLst>
                  <a:lin ang="5400000" scaled="0"/>
                </a:gradFill>
              </a:defRPr>
            </a:lvl4pPr>
            <a:lvl5pPr marL="1008435" indent="0">
              <a:buNone/>
              <a:defRPr>
                <a:gradFill>
                  <a:gsLst>
                    <a:gs pos="15854">
                      <a:schemeClr val="bg1"/>
                    </a:gs>
                    <a:gs pos="46000">
                      <a:schemeClr val="bg1"/>
                    </a:gs>
                  </a:gsLst>
                  <a:lin ang="5400000" scaled="0"/>
                </a:gradFill>
              </a:defRPr>
            </a:lvl5pPr>
          </a:lstStyle>
          <a:p>
            <a:pPr lvl="0"/>
            <a:r>
              <a:rPr lang="en-US" dirty="0"/>
              <a:t>Microsoft IT</a:t>
            </a:r>
          </a:p>
        </p:txBody>
      </p:sp>
      <p:grpSp>
        <p:nvGrpSpPr>
          <p:cNvPr id="10" name="Group 9"/>
          <p:cNvGrpSpPr>
            <a:grpSpLocks noChangeAspect="1"/>
          </p:cNvGrpSpPr>
          <p:nvPr userDrawn="1"/>
        </p:nvGrpSpPr>
        <p:grpSpPr bwMode="black">
          <a:xfrm>
            <a:off x="448212" y="6049696"/>
            <a:ext cx="1613565" cy="346462"/>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5532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 Layout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9867" t="30667" r="16935" b="7464"/>
          <a:stretch/>
        </p:blipFill>
        <p:spPr>
          <a:xfrm>
            <a:off x="0" y="0"/>
            <a:ext cx="12192000" cy="6858000"/>
          </a:xfrm>
          <a:prstGeom prst="rect">
            <a:avLst/>
          </a:prstGeom>
        </p:spPr>
      </p:pic>
      <p:sp>
        <p:nvSpPr>
          <p:cNvPr id="3" name="Rectangle 2"/>
          <p:cNvSpPr/>
          <p:nvPr userDrawn="1"/>
        </p:nvSpPr>
        <p:spPr bwMode="auto">
          <a:xfrm>
            <a:off x="269302" y="2084172"/>
            <a:ext cx="6275220" cy="3586208"/>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a:p>
            <a:pPr lvl="0"/>
            <a:r>
              <a:rPr lang="en-US" dirty="0"/>
              <a:t>Microsoft</a:t>
            </a:r>
          </a:p>
        </p:txBody>
      </p:sp>
      <p:sp>
        <p:nvSpPr>
          <p:cNvPr id="7"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25610">
                      <a:schemeClr val="tx1"/>
                    </a:gs>
                    <a:gs pos="49000">
                      <a:schemeClr val="tx1"/>
                    </a:gs>
                  </a:gsLst>
                  <a:lin ang="5400000" scaled="0"/>
                </a:gradFill>
              </a:defRPr>
            </a:lvl1pPr>
          </a:lstStyle>
          <a:p>
            <a:r>
              <a:rPr lang="en-US" dirty="0"/>
              <a:t>Presentation title</a:t>
            </a:r>
            <a:br>
              <a:rPr lang="en-US" dirty="0"/>
            </a:br>
            <a:r>
              <a:rPr lang="en-US" dirty="0"/>
              <a:t>goes here</a:t>
            </a:r>
          </a:p>
        </p:txBody>
      </p:sp>
      <p:sp>
        <p:nvSpPr>
          <p:cNvPr id="13" name="Text Placeholder 12"/>
          <p:cNvSpPr>
            <a:spLocks noGrp="1"/>
          </p:cNvSpPr>
          <p:nvPr>
            <p:ph type="body" sz="quarter" idx="13" hasCustomPrompt="1"/>
          </p:nvPr>
        </p:nvSpPr>
        <p:spPr>
          <a:xfrm>
            <a:off x="269302" y="291102"/>
            <a:ext cx="3047560" cy="724246"/>
          </a:xfrm>
        </p:spPr>
        <p:txBody>
          <a:bodyPr/>
          <a:lstStyle>
            <a:lvl1pPr marL="0" indent="0">
              <a:buNone/>
              <a:defRPr baseline="0">
                <a:gradFill>
                  <a:gsLst>
                    <a:gs pos="80488">
                      <a:schemeClr val="tx1"/>
                    </a:gs>
                    <a:gs pos="51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Microsoft IT</a:t>
            </a:r>
          </a:p>
        </p:txBody>
      </p:sp>
      <p:grpSp>
        <p:nvGrpSpPr>
          <p:cNvPr id="9" name="Group 8"/>
          <p:cNvGrpSpPr>
            <a:grpSpLocks noChangeAspect="1"/>
          </p:cNvGrpSpPr>
          <p:nvPr userDrawn="1"/>
        </p:nvGrpSpPr>
        <p:grpSpPr bwMode="black">
          <a:xfrm>
            <a:off x="448213" y="6049468"/>
            <a:ext cx="1614622" cy="346689"/>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297925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hoto Layout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6"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spc="0" baseline="0">
                <a:gradFill>
                  <a:gsLst>
                    <a:gs pos="33036">
                      <a:schemeClr val="bg1"/>
                    </a:gs>
                    <a:gs pos="51000">
                      <a:schemeClr val="bg1"/>
                    </a:gs>
                  </a:gsLst>
                  <a:lin ang="5400000" scaled="0"/>
                </a:gradFill>
                <a:latin typeface="+mj-lt"/>
              </a:defRPr>
            </a:lvl1pPr>
          </a:lstStyle>
          <a:p>
            <a:pPr lvl="0"/>
            <a:r>
              <a:rPr lang="en-US" dirty="0"/>
              <a:t>Speaker Name</a:t>
            </a:r>
          </a:p>
          <a:p>
            <a:pPr lvl="0"/>
            <a:r>
              <a:rPr lang="en-US" dirty="0"/>
              <a:t>Title</a:t>
            </a:r>
          </a:p>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dirty="0"/>
              <a:t>Microsoft</a:t>
            </a:r>
          </a:p>
        </p:txBody>
      </p:sp>
      <p:sp>
        <p:nvSpPr>
          <p:cNvPr id="7"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8036">
                      <a:schemeClr val="bg1"/>
                    </a:gs>
                    <a:gs pos="66000">
                      <a:schemeClr val="bg1"/>
                    </a:gs>
                  </a:gsLst>
                  <a:lin ang="5400000" scaled="0"/>
                </a:gradFill>
              </a:defRPr>
            </a:lvl1pPr>
          </a:lstStyle>
          <a:p>
            <a:r>
              <a:rPr lang="en-US" dirty="0"/>
              <a:t>Presentation title</a:t>
            </a:r>
          </a:p>
        </p:txBody>
      </p:sp>
      <p:sp>
        <p:nvSpPr>
          <p:cNvPr id="13" name="Text Placeholder 12"/>
          <p:cNvSpPr>
            <a:spLocks noGrp="1"/>
          </p:cNvSpPr>
          <p:nvPr>
            <p:ph type="body" sz="quarter" idx="13" hasCustomPrompt="1"/>
          </p:nvPr>
        </p:nvSpPr>
        <p:spPr>
          <a:xfrm>
            <a:off x="269302" y="291102"/>
            <a:ext cx="3047560" cy="724246"/>
          </a:xfrm>
        </p:spPr>
        <p:txBody>
          <a:bodyPr/>
          <a:lstStyle>
            <a:lvl1pPr marL="0" indent="0">
              <a:buNone/>
              <a:defRPr>
                <a:gradFill>
                  <a:gsLst>
                    <a:gs pos="93750">
                      <a:schemeClr val="bg1"/>
                    </a:gs>
                    <a:gs pos="80488">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Microsoft IT</a:t>
            </a:r>
          </a:p>
        </p:txBody>
      </p:sp>
      <p:sp>
        <p:nvSpPr>
          <p:cNvPr id="12" name="Right Triangle 11"/>
          <p:cNvSpPr/>
          <p:nvPr userDrawn="1"/>
        </p:nvSpPr>
        <p:spPr bwMode="auto">
          <a:xfrm>
            <a:off x="0" y="4557473"/>
            <a:ext cx="5864112" cy="2300527"/>
          </a:xfrm>
          <a:prstGeom prst="rtTriangle">
            <a:avLst/>
          </a:prstGeom>
          <a:gradFill>
            <a:gsLst>
              <a:gs pos="12000">
                <a:schemeClr val="tx1">
                  <a:lumMod val="50000"/>
                  <a:alpha val="60000"/>
                </a:schemeClr>
              </a:gs>
              <a:gs pos="45000">
                <a:schemeClr val="tx1">
                  <a:lumMod val="50000"/>
                  <a:alpha val="0"/>
                </a:schemeClr>
              </a:gs>
            </a:gsLst>
            <a:lin ang="18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a:grpSpLocks noChangeAspect="1"/>
          </p:cNvGrpSpPr>
          <p:nvPr userDrawn="1"/>
        </p:nvGrpSpPr>
        <p:grpSpPr bwMode="black">
          <a:xfrm>
            <a:off x="448212" y="6049696"/>
            <a:ext cx="1613565" cy="346462"/>
            <a:chOff x="457200" y="1643393"/>
            <a:chExt cx="4492753" cy="964540"/>
          </a:xfrm>
        </p:grpSpPr>
        <p:pic>
          <p:nvPicPr>
            <p:cNvPr id="9" name="Picture 8"/>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6203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Photo Layout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79464">
                      <a:schemeClr val="bg1"/>
                    </a:gs>
                    <a:gs pos="58000">
                      <a:schemeClr val="bg1"/>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5357">
                      <a:schemeClr val="bg1"/>
                    </a:gs>
                    <a:gs pos="33000">
                      <a:schemeClr val="bg1"/>
                    </a:gs>
                  </a:gsLst>
                  <a:lin ang="5400000" scaled="0"/>
                </a:gradFill>
                <a:latin typeface="+mj-lt"/>
              </a:defRPr>
            </a:lvl1pPr>
          </a:lstStyle>
          <a:p>
            <a:pPr lvl="0"/>
            <a:r>
              <a:rPr lang="en-US" dirty="0"/>
              <a:t>Speaker Name</a:t>
            </a:r>
          </a:p>
          <a:p>
            <a:pPr lvl="0"/>
            <a:r>
              <a:rPr lang="en-US" dirty="0"/>
              <a:t>Title</a:t>
            </a:r>
          </a:p>
          <a:p>
            <a:pPr lvl="0"/>
            <a:r>
              <a:rPr lang="en-US" dirty="0"/>
              <a:t>Microsoft</a:t>
            </a:r>
          </a:p>
        </p:txBody>
      </p:sp>
      <p:sp>
        <p:nvSpPr>
          <p:cNvPr id="10" name="Text Placeholder 9"/>
          <p:cNvSpPr>
            <a:spLocks noGrp="1"/>
          </p:cNvSpPr>
          <p:nvPr>
            <p:ph type="body" sz="quarter" idx="15" hasCustomPrompt="1"/>
          </p:nvPr>
        </p:nvSpPr>
        <p:spPr>
          <a:xfrm>
            <a:off x="269302" y="291102"/>
            <a:ext cx="3317417" cy="724246"/>
          </a:xfrm>
        </p:spPr>
        <p:txBody>
          <a:bodyPr/>
          <a:lstStyle>
            <a:lvl1pPr marL="0" indent="0">
              <a:buNone/>
              <a:defRPr>
                <a:gradFill>
                  <a:gsLst>
                    <a:gs pos="15854">
                      <a:schemeClr val="bg1"/>
                    </a:gs>
                    <a:gs pos="46000">
                      <a:schemeClr val="bg1"/>
                    </a:gs>
                  </a:gsLst>
                  <a:lin ang="5400000" scaled="0"/>
                </a:gradFill>
              </a:defRPr>
            </a:lvl1pPr>
            <a:lvl2pPr marL="336145" indent="0">
              <a:buNone/>
              <a:defRPr>
                <a:gradFill>
                  <a:gsLst>
                    <a:gs pos="15854">
                      <a:schemeClr val="bg1"/>
                    </a:gs>
                    <a:gs pos="46000">
                      <a:schemeClr val="bg1"/>
                    </a:gs>
                  </a:gsLst>
                  <a:lin ang="5400000" scaled="0"/>
                </a:gradFill>
              </a:defRPr>
            </a:lvl2pPr>
            <a:lvl3pPr marL="560241" indent="0">
              <a:buNone/>
              <a:defRPr>
                <a:gradFill>
                  <a:gsLst>
                    <a:gs pos="15854">
                      <a:schemeClr val="bg1"/>
                    </a:gs>
                    <a:gs pos="46000">
                      <a:schemeClr val="bg1"/>
                    </a:gs>
                  </a:gsLst>
                  <a:lin ang="5400000" scaled="0"/>
                </a:gradFill>
              </a:defRPr>
            </a:lvl3pPr>
            <a:lvl4pPr marL="784338" indent="0">
              <a:buNone/>
              <a:defRPr>
                <a:gradFill>
                  <a:gsLst>
                    <a:gs pos="15854">
                      <a:schemeClr val="bg1"/>
                    </a:gs>
                    <a:gs pos="46000">
                      <a:schemeClr val="bg1"/>
                    </a:gs>
                  </a:gsLst>
                  <a:lin ang="5400000" scaled="0"/>
                </a:gradFill>
              </a:defRPr>
            </a:lvl4pPr>
            <a:lvl5pPr marL="1008435" indent="0">
              <a:buNone/>
              <a:defRPr>
                <a:gradFill>
                  <a:gsLst>
                    <a:gs pos="15854">
                      <a:schemeClr val="bg1"/>
                    </a:gs>
                    <a:gs pos="46000">
                      <a:schemeClr val="bg1"/>
                    </a:gs>
                  </a:gsLst>
                  <a:lin ang="5400000" scaled="0"/>
                </a:gradFill>
              </a:defRPr>
            </a:lvl5pPr>
          </a:lstStyle>
          <a:p>
            <a:pPr lvl="0"/>
            <a:r>
              <a:rPr lang="en-US" dirty="0"/>
              <a:t>Microsoft IT</a:t>
            </a:r>
          </a:p>
        </p:txBody>
      </p:sp>
      <p:grpSp>
        <p:nvGrpSpPr>
          <p:cNvPr id="8" name="Group 7"/>
          <p:cNvGrpSpPr>
            <a:grpSpLocks noChangeAspect="1"/>
          </p:cNvGrpSpPr>
          <p:nvPr userDrawn="1"/>
        </p:nvGrpSpPr>
        <p:grpSpPr bwMode="black">
          <a:xfrm>
            <a:off x="448212" y="6049696"/>
            <a:ext cx="1613565" cy="346462"/>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defRPr/>
              </a:pPr>
              <a:endParaRPr lang="en-US" sz="1765" dirty="0">
                <a:solidFill>
                  <a:srgbClr val="505050"/>
                </a:solidFill>
              </a:endParaRPr>
            </a:p>
          </p:txBody>
        </p:sp>
      </p:grpSp>
    </p:spTree>
    <p:extLst>
      <p:ext uri="{BB962C8B-B14F-4D97-AF65-F5344CB8AC3E}">
        <p14:creationId xmlns:p14="http://schemas.microsoft.com/office/powerpoint/2010/main" val="293471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1787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22321">
                      <a:schemeClr val="tx2"/>
                    </a:gs>
                    <a:gs pos="62000">
                      <a:schemeClr val="tx2"/>
                    </a:gs>
                  </a:gsLst>
                  <a:lin ang="5400000" scaled="0"/>
                </a:gradFill>
                <a:latin typeface="+mj-lt"/>
              </a:defRPr>
            </a:lvl1pPr>
          </a:lstStyle>
          <a:p>
            <a:pPr lvl="0"/>
            <a:r>
              <a:rPr lang="en-US" dirty="0"/>
              <a:t>Speaker Name</a:t>
            </a:r>
          </a:p>
          <a:p>
            <a:pPr lvl="0"/>
            <a:r>
              <a:rPr lang="en-US" dirty="0"/>
              <a:t>Title</a:t>
            </a:r>
          </a:p>
          <a:p>
            <a:pPr lvl="0"/>
            <a:r>
              <a:rPr lang="en-US" dirty="0"/>
              <a:t>Microsoft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br>
              <a:rPr lang="en-US" dirty="0"/>
            </a:br>
            <a:r>
              <a:rPr lang="en-US" dirty="0"/>
              <a:t>goes here</a:t>
            </a:r>
          </a:p>
        </p:txBody>
      </p:sp>
      <p:sp>
        <p:nvSpPr>
          <p:cNvPr id="6" name="Text Placeholder 12"/>
          <p:cNvSpPr>
            <a:spLocks noGrp="1"/>
          </p:cNvSpPr>
          <p:nvPr>
            <p:ph type="body" sz="quarter" idx="13" hasCustomPrompt="1"/>
          </p:nvPr>
        </p:nvSpPr>
        <p:spPr>
          <a:xfrm>
            <a:off x="269302" y="291102"/>
            <a:ext cx="3047560" cy="724246"/>
          </a:xfrm>
        </p:spPr>
        <p:txBody>
          <a:bodyPr/>
          <a:lstStyle>
            <a:lvl1pPr marL="0" indent="0">
              <a:buNone/>
              <a:defRPr>
                <a:gradFill>
                  <a:gsLst>
                    <a:gs pos="12195">
                      <a:schemeClr val="tx2"/>
                    </a:gs>
                    <a:gs pos="31000">
                      <a:schemeClr val="tx2"/>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Microsoft IT</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6049468"/>
            <a:ext cx="1613565" cy="346689"/>
          </a:xfrm>
          <a:prstGeom prst="rect">
            <a:avLst/>
          </a:prstGeom>
        </p:spPr>
      </p:pic>
    </p:spTree>
    <p:extLst>
      <p:ext uri="{BB962C8B-B14F-4D97-AF65-F5344CB8AC3E}">
        <p14:creationId xmlns:p14="http://schemas.microsoft.com/office/powerpoint/2010/main" val="376361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36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420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0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3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4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8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3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097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9597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2922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3223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262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4278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718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827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8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78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35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026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820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56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2" y="3083653"/>
            <a:ext cx="3223861" cy="690694"/>
          </a:xfrm>
          <a:prstGeom prst="rect">
            <a:avLst/>
          </a:prstGeom>
        </p:spPr>
      </p:pic>
    </p:spTree>
    <p:extLst>
      <p:ext uri="{BB962C8B-B14F-4D97-AF65-F5344CB8AC3E}">
        <p14:creationId xmlns:p14="http://schemas.microsoft.com/office/powerpoint/2010/main" val="53495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5670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3"/>
          <p:cNvSpPr>
            <a:spLocks noGrp="1"/>
          </p:cNvSpPr>
          <p:nvPr>
            <p:ph type="body" sz="quarter" idx="10"/>
          </p:nvPr>
        </p:nvSpPr>
        <p:spPr>
          <a:xfrm>
            <a:off x="269241" y="2092122"/>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8412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a:lnSpc>
                <a:spcPct val="90000"/>
              </a:lnSpc>
              <a:spcAft>
                <a:spcPts val="588"/>
              </a:spcAft>
            </a:pPr>
            <a:r>
              <a:rPr lang="en-US" sz="4313" dirty="0">
                <a:gradFill>
                  <a:gsLst>
                    <a:gs pos="3941">
                      <a:srgbClr val="969696"/>
                    </a:gs>
                    <a:gs pos="100000">
                      <a:srgbClr val="969696"/>
                    </a:gs>
                  </a:gsLst>
                  <a:lin ang="5400000" scaled="0"/>
                </a:gradFill>
                <a:latin typeface="+mj-lt"/>
              </a:rPr>
              <a:t>22–24 July 2013</a:t>
            </a:r>
          </a:p>
        </p:txBody>
      </p:sp>
    </p:spTree>
    <p:extLst>
      <p:ext uri="{BB962C8B-B14F-4D97-AF65-F5344CB8AC3E}">
        <p14:creationId xmlns:p14="http://schemas.microsoft.com/office/powerpoint/2010/main" val="2851653104"/>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151491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3013874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4215431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79158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786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49298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39954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1671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076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1241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775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863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37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9671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947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47575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219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0615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16556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831274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0044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148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23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94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148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021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4867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967657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104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5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346223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544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426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4903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580737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8108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3"/>
            <a:ext cx="12191377" cy="6858623"/>
          </a:xfrm>
          <a:prstGeom prst="rect">
            <a:avLst/>
          </a:prstGeom>
        </p:spPr>
      </p:pic>
      <p:sp>
        <p:nvSpPr>
          <p:cNvPr id="5" name="Rectangle 4"/>
          <p:cNvSpPr/>
          <p:nvPr userDrawn="1"/>
        </p:nvSpPr>
        <p:spPr bwMode="white">
          <a:xfrm>
            <a:off x="0" y="4773830"/>
            <a:ext cx="12191377" cy="20847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5" y="5108512"/>
            <a:ext cx="8967255" cy="741152"/>
          </a:xfrm>
          <a:prstGeom prst="rect">
            <a:avLst/>
          </a:prstGeom>
        </p:spPr>
      </p:pic>
      <p:pic>
        <p:nvPicPr>
          <p:cNvPr id="11" name="Picture 10"/>
          <p:cNvPicPr>
            <a:picLocks noChangeAspect="1"/>
          </p:cNvPicPr>
          <p:nvPr userDrawn="1"/>
        </p:nvPicPr>
        <p:blipFill>
          <a:blip r:embed="rId4"/>
          <a:stretch>
            <a:fillRect/>
          </a:stretch>
        </p:blipFill>
        <p:spPr>
          <a:xfrm>
            <a:off x="448585" y="470067"/>
            <a:ext cx="1254995" cy="269134"/>
          </a:xfrm>
          <a:prstGeom prst="rect">
            <a:avLst/>
          </a:prstGeom>
        </p:spPr>
      </p:pic>
      <p:sp>
        <p:nvSpPr>
          <p:cNvPr id="4" name="TextBox 3"/>
          <p:cNvSpPr txBox="1"/>
          <p:nvPr userDrawn="1"/>
        </p:nvSpPr>
        <p:spPr>
          <a:xfrm>
            <a:off x="269302" y="5894314"/>
            <a:ext cx="11653523" cy="672583"/>
          </a:xfrm>
          <a:prstGeom prst="rect">
            <a:avLst/>
          </a:prstGeom>
        </p:spPr>
        <p:txBody>
          <a:bodyPr vert="horz" wrap="square" lIns="143428"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defRPr/>
            </a:pPr>
            <a:r>
              <a:rPr lang="en-US" sz="2353" dirty="0"/>
              <a:t>March 16–19, 2015 | Atlanta, Georgia | GWCC Georgia World Congress Center</a:t>
            </a:r>
          </a:p>
        </p:txBody>
      </p:sp>
    </p:spTree>
    <p:extLst>
      <p:ext uri="{BB962C8B-B14F-4D97-AF65-F5344CB8AC3E}">
        <p14:creationId xmlns:p14="http://schemas.microsoft.com/office/powerpoint/2010/main" val="40894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3"/>
            <a:ext cx="12191377" cy="6858623"/>
          </a:xfrm>
          <a:prstGeom prst="rect">
            <a:avLst/>
          </a:prstGeom>
        </p:spPr>
      </p:pic>
      <p:sp>
        <p:nvSpPr>
          <p:cNvPr id="2" name="Rectangle 1"/>
          <p:cNvSpPr/>
          <p:nvPr userDrawn="1"/>
        </p:nvSpPr>
        <p:spPr bwMode="white">
          <a:xfrm>
            <a:off x="269239" y="2077800"/>
            <a:ext cx="6274974" cy="35925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stretch>
            <a:fillRect/>
          </a:stretch>
        </p:blipFill>
        <p:spPr>
          <a:xfrm>
            <a:off x="448585" y="470067"/>
            <a:ext cx="1254995" cy="269134"/>
          </a:xfrm>
          <a:prstGeom prst="rect">
            <a:avLst/>
          </a:prstGeom>
        </p:spPr>
      </p:pic>
      <p:sp>
        <p:nvSpPr>
          <p:cNvPr id="5" name="Text Placeholder 4"/>
          <p:cNvSpPr>
            <a:spLocks noGrp="1"/>
          </p:cNvSpPr>
          <p:nvPr>
            <p:ph type="body" sz="quarter" idx="15" hasCustomPrompt="1"/>
          </p:nvPr>
        </p:nvSpPr>
        <p:spPr>
          <a:xfrm>
            <a:off x="3854939" y="5103364"/>
            <a:ext cx="2689274" cy="567015"/>
          </a:xfrm>
        </p:spPr>
        <p:txBody>
          <a:bodyPr lIns="182880" tIns="146304" rIns="182880" bIns="146304" anchor="b"/>
          <a:lstStyle>
            <a:lvl1pPr marL="0" indent="0" algn="r">
              <a:buNone/>
              <a:defRPr sz="1961">
                <a:gradFill>
                  <a:gsLst>
                    <a:gs pos="0">
                      <a:srgbClr val="FFFFFF"/>
                    </a:gs>
                    <a:gs pos="100000">
                      <a:srgbClr val="FFFFFF"/>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8" name="Text Placeholder 4"/>
          <p:cNvSpPr>
            <a:spLocks noGrp="1"/>
          </p:cNvSpPr>
          <p:nvPr>
            <p:ph type="body" sz="quarter" idx="16" hasCustomPrompt="1"/>
          </p:nvPr>
        </p:nvSpPr>
        <p:spPr>
          <a:xfrm>
            <a:off x="9233488" y="299807"/>
            <a:ext cx="2689274" cy="567015"/>
          </a:xfrm>
        </p:spPr>
        <p:txBody>
          <a:bodyPr lIns="182880" tIns="146304" rIns="182880" bIns="146304" anchor="t"/>
          <a:lstStyle>
            <a:lvl1pPr marL="0" indent="0" algn="r">
              <a:buNone/>
              <a:defRPr sz="1961">
                <a:gradFill>
                  <a:gsLst>
                    <a:gs pos="100000">
                      <a:srgbClr val="333333"/>
                    </a:gs>
                    <a:gs pos="0">
                      <a:srgbClr val="333333"/>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spTree>
    <p:extLst>
      <p:ext uri="{BB962C8B-B14F-4D97-AF65-F5344CB8AC3E}">
        <p14:creationId xmlns:p14="http://schemas.microsoft.com/office/powerpoint/2010/main" val="31771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98986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08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37343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254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20276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5361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42210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2375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3374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53091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5105" y="0"/>
            <a:ext cx="8336751" cy="6858623"/>
          </a:xfrm>
          <a:prstGeom prst="rect">
            <a:avLst/>
          </a:prstGeom>
        </p:spPr>
      </p:pic>
      <p:sp>
        <p:nvSpPr>
          <p:cNvPr id="4" name="Rectangle 3"/>
          <p:cNvSpPr/>
          <p:nvPr userDrawn="1"/>
        </p:nvSpPr>
        <p:spPr bwMode="white">
          <a:xfrm>
            <a:off x="0" y="0"/>
            <a:ext cx="385493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0798" y="291069"/>
            <a:ext cx="3314902" cy="2697988"/>
          </a:xfrm>
          <a:noFill/>
        </p:spPr>
        <p:txBody>
          <a:bodyPr tIns="91440" bIns="91440" anchor="t" anchorCtr="0"/>
          <a:lstStyle>
            <a:lvl1pPr>
              <a:defRPr sz="5882" spc="-98"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269240" y="3877271"/>
            <a:ext cx="3316460" cy="1793881"/>
          </a:xfrm>
          <a:noFill/>
        </p:spPr>
        <p:txBody>
          <a:bodyPr lIns="182880" tIns="146304" rIns="182880" bIns="146304">
            <a:noAutofit/>
          </a:bodyPr>
          <a:lstStyle>
            <a:lvl1pPr marL="0" indent="0">
              <a:spcBef>
                <a:spcPts val="0"/>
              </a:spcBef>
              <a:buNone/>
              <a:defRPr sz="2745"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7305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4961" y="-312"/>
            <a:ext cx="8336751" cy="6858623"/>
          </a:xfrm>
          <a:prstGeom prst="rect">
            <a:avLst/>
          </a:prstGeom>
        </p:spPr>
      </p:pic>
      <p:sp>
        <p:nvSpPr>
          <p:cNvPr id="5" name="Rectangle 4"/>
          <p:cNvSpPr/>
          <p:nvPr userDrawn="1"/>
        </p:nvSpPr>
        <p:spPr bwMode="white">
          <a:xfrm>
            <a:off x="0" y="0"/>
            <a:ext cx="385493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a:xfrm>
            <a:off x="270798" y="291069"/>
            <a:ext cx="3314902" cy="2697988"/>
          </a:xfrm>
          <a:noFill/>
        </p:spPr>
        <p:txBody>
          <a:bodyPr tIns="91440" bIns="91440" anchor="t" anchorCtr="0"/>
          <a:lstStyle>
            <a:lvl1pPr>
              <a:defRPr sz="5882" spc="-98" baseline="0">
                <a:gradFill>
                  <a:gsLst>
                    <a:gs pos="5833">
                      <a:srgbClr val="FFFFFF"/>
                    </a:gs>
                    <a:gs pos="18000">
                      <a:srgbClr val="FFFFFF"/>
                    </a:gs>
                  </a:gsLst>
                  <a:lin ang="5400000" scaled="0"/>
                </a:gradFill>
              </a:defRPr>
            </a:lvl1pPr>
          </a:lstStyle>
          <a:p>
            <a:r>
              <a:rPr lang="en-US" dirty="0"/>
              <a:t>Video</a:t>
            </a:r>
          </a:p>
        </p:txBody>
      </p:sp>
    </p:spTree>
    <p:extLst>
      <p:ext uri="{BB962C8B-B14F-4D97-AF65-F5344CB8AC3E}">
        <p14:creationId xmlns:p14="http://schemas.microsoft.com/office/powerpoint/2010/main" val="37450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98950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3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67191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0030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204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634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52455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29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25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938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484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Dark Colo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18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64509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96145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037554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364551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5897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4" y="-7783"/>
            <a:ext cx="12213788" cy="6873565"/>
          </a:xfrm>
          <a:prstGeom prst="rect">
            <a:avLst/>
          </a:prstGeom>
        </p:spPr>
      </p:pic>
      <p:sp>
        <p:nvSpPr>
          <p:cNvPr id="18" name="Rectangle 17"/>
          <p:cNvSpPr/>
          <p:nvPr userDrawn="1"/>
        </p:nvSpPr>
        <p:spPr bwMode="gray">
          <a:xfrm>
            <a:off x="269239" y="1187621"/>
            <a:ext cx="6274974" cy="358620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614053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695413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5803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736232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976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2552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675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4324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38618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5162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8141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0340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148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7047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45092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721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346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18649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2354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498344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8564356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4298022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043181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0054660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09577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142974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820429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413474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8213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7216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8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977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665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8811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408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 Photo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69239" y="2084172"/>
            <a:ext cx="1900421" cy="2689656"/>
          </a:xfrm>
        </p:spPr>
        <p:txBody>
          <a:bodyPr>
            <a:noAutofit/>
          </a:bodyPr>
          <a:lstStyle>
            <a:lvl1pPr marL="0" indent="0">
              <a:buNone/>
              <a:defRPr sz="2353"/>
            </a:lvl1pPr>
          </a:lstStyle>
          <a:p>
            <a:r>
              <a:rPr lang="en-US" dirty="0"/>
              <a:t>Click to insert picture</a:t>
            </a:r>
          </a:p>
        </p:txBody>
      </p:sp>
      <p:sp>
        <p:nvSpPr>
          <p:cNvPr id="5" name="Picture Placeholder 3"/>
          <p:cNvSpPr>
            <a:spLocks noGrp="1"/>
          </p:cNvSpPr>
          <p:nvPr>
            <p:ph type="pic" sz="quarter" idx="11" hasCustomPrompt="1"/>
          </p:nvPr>
        </p:nvSpPr>
        <p:spPr>
          <a:xfrm>
            <a:off x="2208517"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6" name="Picture Placeholder 3"/>
          <p:cNvSpPr>
            <a:spLocks noGrp="1"/>
          </p:cNvSpPr>
          <p:nvPr>
            <p:ph type="pic" sz="quarter" idx="12" hasCustomPrompt="1"/>
          </p:nvPr>
        </p:nvSpPr>
        <p:spPr>
          <a:xfrm>
            <a:off x="4147796"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12" name="Text Placeholder 11"/>
          <p:cNvSpPr>
            <a:spLocks noGrp="1"/>
          </p:cNvSpPr>
          <p:nvPr>
            <p:ph type="body" sz="quarter" idx="13" hasCustomPrompt="1"/>
          </p:nvPr>
        </p:nvSpPr>
        <p:spPr>
          <a:xfrm>
            <a:off x="269239" y="4773828"/>
            <a:ext cx="1900421"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
        <p:nvSpPr>
          <p:cNvPr id="13" name="Text Placeholder 11"/>
          <p:cNvSpPr>
            <a:spLocks noGrp="1"/>
          </p:cNvSpPr>
          <p:nvPr>
            <p:ph type="body" sz="quarter" idx="14" hasCustomPrompt="1"/>
          </p:nvPr>
        </p:nvSpPr>
        <p:spPr>
          <a:xfrm>
            <a:off x="2208517" y="4773828"/>
            <a:ext cx="1900421"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
        <p:nvSpPr>
          <p:cNvPr id="14" name="Text Placeholder 11"/>
          <p:cNvSpPr>
            <a:spLocks noGrp="1"/>
          </p:cNvSpPr>
          <p:nvPr>
            <p:ph type="body" sz="quarter" idx="15" hasCustomPrompt="1"/>
          </p:nvPr>
        </p:nvSpPr>
        <p:spPr>
          <a:xfrm>
            <a:off x="4147796" y="4773828"/>
            <a:ext cx="1900421"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
        <p:nvSpPr>
          <p:cNvPr id="17" name="Picture Placeholder 3"/>
          <p:cNvSpPr>
            <a:spLocks noGrp="1"/>
          </p:cNvSpPr>
          <p:nvPr>
            <p:ph type="pic" sz="quarter" idx="16" hasCustomPrompt="1"/>
          </p:nvPr>
        </p:nvSpPr>
        <p:spPr>
          <a:xfrm>
            <a:off x="6087074"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18" name="Text Placeholder 11"/>
          <p:cNvSpPr>
            <a:spLocks noGrp="1"/>
          </p:cNvSpPr>
          <p:nvPr>
            <p:ph type="body" sz="quarter" idx="17" hasCustomPrompt="1"/>
          </p:nvPr>
        </p:nvSpPr>
        <p:spPr>
          <a:xfrm>
            <a:off x="6087074" y="4773828"/>
            <a:ext cx="1900421"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
        <p:nvSpPr>
          <p:cNvPr id="24" name="Picture Placeholder 3"/>
          <p:cNvSpPr>
            <a:spLocks noGrp="1"/>
          </p:cNvSpPr>
          <p:nvPr>
            <p:ph type="pic" sz="quarter" idx="18" hasCustomPrompt="1"/>
          </p:nvPr>
        </p:nvSpPr>
        <p:spPr>
          <a:xfrm>
            <a:off x="8026353"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25" name="Text Placeholder 11"/>
          <p:cNvSpPr>
            <a:spLocks noGrp="1"/>
          </p:cNvSpPr>
          <p:nvPr>
            <p:ph type="body" sz="quarter" idx="19" hasCustomPrompt="1"/>
          </p:nvPr>
        </p:nvSpPr>
        <p:spPr>
          <a:xfrm>
            <a:off x="8026353" y="4773828"/>
            <a:ext cx="1900421"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
        <p:nvSpPr>
          <p:cNvPr id="26" name="Picture Placeholder 3"/>
          <p:cNvSpPr>
            <a:spLocks noGrp="1"/>
          </p:cNvSpPr>
          <p:nvPr>
            <p:ph type="pic" sz="quarter" idx="20" hasCustomPrompt="1"/>
          </p:nvPr>
        </p:nvSpPr>
        <p:spPr>
          <a:xfrm>
            <a:off x="9965629" y="2084172"/>
            <a:ext cx="1945242"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dirty="0"/>
              <a:t>Click to insert picture</a:t>
            </a:r>
          </a:p>
          <a:p>
            <a:endParaRPr lang="en-US" dirty="0"/>
          </a:p>
        </p:txBody>
      </p:sp>
      <p:sp>
        <p:nvSpPr>
          <p:cNvPr id="27" name="Text Placeholder 11"/>
          <p:cNvSpPr>
            <a:spLocks noGrp="1"/>
          </p:cNvSpPr>
          <p:nvPr>
            <p:ph type="body" sz="quarter" idx="21" hasCustomPrompt="1"/>
          </p:nvPr>
        </p:nvSpPr>
        <p:spPr>
          <a:xfrm>
            <a:off x="9965629" y="4773828"/>
            <a:ext cx="1945242" cy="1135119"/>
          </a:xfrm>
        </p:spPr>
        <p:txBody>
          <a:bodyPr/>
          <a:lstStyle>
            <a:lvl1pPr marL="0" indent="0">
              <a:buNone/>
              <a:defRPr sz="2353">
                <a:latin typeface="+mn-lt"/>
              </a:defRPr>
            </a:lvl1pPr>
            <a:lvl2pPr marL="336145" indent="0">
              <a:buNone/>
              <a:defRPr sz="1765">
                <a:latin typeface="+mn-lt"/>
              </a:defRPr>
            </a:lvl2pPr>
          </a:lstStyle>
          <a:p>
            <a:pPr lvl="0"/>
            <a:r>
              <a:rPr lang="en-US" dirty="0"/>
              <a:t>Optional text</a:t>
            </a:r>
          </a:p>
          <a:p>
            <a:pPr lvl="1"/>
            <a:r>
              <a:rPr lang="en-US" dirty="0"/>
              <a:t>Second level</a:t>
            </a:r>
          </a:p>
        </p:txBody>
      </p:sp>
    </p:spTree>
    <p:extLst>
      <p:ext uri="{BB962C8B-B14F-4D97-AF65-F5344CB8AC3E}">
        <p14:creationId xmlns:p14="http://schemas.microsoft.com/office/powerpoint/2010/main" val="4031986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with colored header">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4000" y="1022603"/>
            <a:ext cx="11684000" cy="1537472"/>
          </a:xfrm>
          <a:prstGeom prst="rect">
            <a:avLst/>
          </a:prstGeom>
        </p:spPr>
        <p:txBody>
          <a:bodyPr>
            <a:spAutoFit/>
          </a:bodyPr>
          <a:lstStyle>
            <a:lvl1pPr marL="0" indent="0">
              <a:lnSpc>
                <a:spcPct val="100000"/>
              </a:lnSpc>
              <a:buNone/>
              <a:defRPr>
                <a:gradFill>
                  <a:gsLst>
                    <a:gs pos="64103">
                      <a:schemeClr val="tx2"/>
                    </a:gs>
                    <a:gs pos="44000">
                      <a:schemeClr val="tx2"/>
                    </a:gs>
                  </a:gsLst>
                  <a:lin ang="5400000" scaled="0"/>
                </a:gradFill>
              </a:defRPr>
            </a:lvl1pPr>
            <a:lvl2pPr marL="121205" indent="-121205">
              <a:lnSpc>
                <a:spcPct val="100000"/>
              </a:lnSpc>
              <a:spcBef>
                <a:spcPts val="529"/>
              </a:spcBef>
              <a:defRPr lang="en-US" sz="1059" kern="1200" dirty="0" smtClean="0">
                <a:gradFill>
                  <a:gsLst>
                    <a:gs pos="64103">
                      <a:schemeClr val="tx2"/>
                    </a:gs>
                    <a:gs pos="44000">
                      <a:schemeClr val="tx2"/>
                    </a:gs>
                  </a:gsLst>
                  <a:lin ang="5400000" scaled="0"/>
                </a:gradFill>
                <a:latin typeface="+mn-lt"/>
                <a:ea typeface="+mn-ea"/>
                <a:cs typeface="+mn-cs"/>
              </a:defRPr>
            </a:lvl2pPr>
            <a:lvl3pPr marL="254898" indent="-151258">
              <a:lnSpc>
                <a:spcPct val="100000"/>
              </a:lnSpc>
              <a:spcBef>
                <a:spcPts val="441"/>
              </a:spcBef>
              <a:defRPr lang="en-US" sz="970" kern="1200" dirty="0" smtClean="0">
                <a:gradFill>
                  <a:gsLst>
                    <a:gs pos="64103">
                      <a:schemeClr val="tx2"/>
                    </a:gs>
                    <a:gs pos="44000">
                      <a:schemeClr val="tx2"/>
                    </a:gs>
                  </a:gsLst>
                  <a:lin ang="5400000" scaled="0"/>
                </a:gradFill>
                <a:latin typeface="+mn-lt"/>
                <a:ea typeface="+mn-ea"/>
                <a:cs typeface="+mn-cs"/>
              </a:defRPr>
            </a:lvl3pPr>
            <a:lvl4pPr marL="357137" indent="-151258">
              <a:lnSpc>
                <a:spcPct val="100000"/>
              </a:lnSpc>
              <a:spcBef>
                <a:spcPts val="353"/>
              </a:spcBef>
              <a:defRPr lang="en-US" sz="926" kern="1200" dirty="0" smtClean="0">
                <a:gradFill>
                  <a:gsLst>
                    <a:gs pos="64103">
                      <a:schemeClr val="tx2"/>
                    </a:gs>
                    <a:gs pos="44000">
                      <a:schemeClr val="tx2"/>
                    </a:gs>
                  </a:gsLst>
                  <a:lin ang="5400000" scaled="0"/>
                </a:gradFill>
                <a:latin typeface="+mn-lt"/>
                <a:ea typeface="+mn-ea"/>
                <a:cs typeface="+mn-cs"/>
              </a:defRPr>
            </a:lvl4pPr>
            <a:lvl5pPr marL="450974" indent="-151258">
              <a:lnSpc>
                <a:spcPct val="100000"/>
              </a:lnSpc>
              <a:defRPr lang="en-US" sz="882" kern="1200" dirty="0">
                <a:gradFill>
                  <a:gsLst>
                    <a:gs pos="64103">
                      <a:schemeClr val="tx2"/>
                    </a:gs>
                    <a:gs pos="44000">
                      <a:schemeClr val="tx2"/>
                    </a:gs>
                  </a:gsLst>
                  <a:lin ang="5400000" scaled="0"/>
                </a:gradFill>
                <a:latin typeface="+mn-lt"/>
                <a:ea typeface="+mn-ea"/>
                <a:cs typeface="+mn-cs"/>
              </a:defRPr>
            </a:lvl5pPr>
          </a:lstStyle>
          <a:p>
            <a:pPr lvl="0"/>
            <a:r>
              <a:rPr lang="en-US" dirty="0"/>
              <a:t>Click to edit Master text styles</a:t>
            </a:r>
          </a:p>
          <a:p>
            <a:pPr marL="103640" lvl="1" indent="-103640" algn="l" defTabSz="837868" rtl="0" eaLnBrk="1" latinLnBrk="0" hangingPunct="1">
              <a:lnSpc>
                <a:spcPct val="90000"/>
              </a:lnSpc>
              <a:spcBef>
                <a:spcPts val="545"/>
              </a:spcBef>
              <a:buClr>
                <a:schemeClr val="accent1"/>
              </a:buClr>
              <a:buSzPct val="70000"/>
              <a:buFont typeface="Wingdings 3" pitchFamily="18" charset="2"/>
              <a:buChar char=""/>
              <a:tabLst>
                <a:tab pos="149858" algn="l"/>
              </a:tabLst>
            </a:pPr>
            <a:r>
              <a:rPr lang="en-US" dirty="0"/>
              <a:t>Second level</a:t>
            </a:r>
          </a:p>
          <a:p>
            <a:pPr marL="205881" lvl="2" indent="-102240" algn="l" defTabSz="837868" rtl="0" eaLnBrk="1" latinLnBrk="0" hangingPunct="1">
              <a:lnSpc>
                <a:spcPct val="90000"/>
              </a:lnSpc>
              <a:spcBef>
                <a:spcPts val="441"/>
              </a:spcBef>
              <a:buClr>
                <a:schemeClr val="accent1"/>
              </a:buClr>
              <a:buSzPct val="70000"/>
              <a:buFont typeface="Wingdings 3" pitchFamily="18" charset="2"/>
              <a:buChar char=""/>
            </a:pPr>
            <a:r>
              <a:rPr lang="en-US" dirty="0"/>
              <a:t>Third level</a:t>
            </a:r>
          </a:p>
          <a:p>
            <a:pPr marL="299715" lvl="3" indent="-93837" algn="l" defTabSz="837868" rtl="0" eaLnBrk="1" latinLnBrk="0" hangingPunct="1">
              <a:lnSpc>
                <a:spcPct val="90000"/>
              </a:lnSpc>
              <a:spcBef>
                <a:spcPts val="353"/>
              </a:spcBef>
              <a:buClr>
                <a:schemeClr val="accent1"/>
              </a:buClr>
              <a:buSzPct val="70000"/>
              <a:buFont typeface="Wingdings 3" pitchFamily="18" charset="2"/>
              <a:buChar char=""/>
            </a:pPr>
            <a:r>
              <a:rPr lang="en-US" dirty="0"/>
              <a:t>Fourth level</a:t>
            </a:r>
          </a:p>
          <a:p>
            <a:pPr marL="403355" lvl="4" indent="-103640" algn="l" defTabSz="837868" rtl="0" eaLnBrk="1" latinLnBrk="0" hangingPunct="1">
              <a:lnSpc>
                <a:spcPct val="90000"/>
              </a:lnSpc>
              <a:spcBef>
                <a:spcPts val="353"/>
              </a:spcBef>
              <a:buClr>
                <a:schemeClr val="accent1"/>
              </a:buClr>
              <a:buSzPct val="70000"/>
              <a:buFont typeface="Wingdings 3" pitchFamily="18" charset="2"/>
              <a:buChar char=""/>
            </a:pPr>
            <a:r>
              <a:rPr lang="en-US" dirty="0"/>
              <a:t>Fifth level</a:t>
            </a:r>
          </a:p>
        </p:txBody>
      </p:sp>
      <p:sp>
        <p:nvSpPr>
          <p:cNvPr id="3" name="Title 2"/>
          <p:cNvSpPr>
            <a:spLocks noGrp="1"/>
          </p:cNvSpPr>
          <p:nvPr>
            <p:ph type="title"/>
          </p:nvPr>
        </p:nvSpPr>
        <p:spPr>
          <a:xfrm>
            <a:off x="254000" y="201707"/>
            <a:ext cx="11684000" cy="380194"/>
          </a:xfrm>
        </p:spPr>
        <p:txBody>
          <a:bodyPr/>
          <a:lstStyle>
            <a:lvl1pPr>
              <a:lnSpc>
                <a:spcPct val="100000"/>
              </a:lnSpc>
              <a:defRPr/>
            </a:lvl1pPr>
          </a:lstStyle>
          <a:p>
            <a:r>
              <a:rPr lang="en-US" dirty="0"/>
              <a:t>Click to edit Master title style</a:t>
            </a:r>
          </a:p>
        </p:txBody>
      </p:sp>
      <p:sp>
        <p:nvSpPr>
          <p:cNvPr id="9" name="Footer Placeholder 8"/>
          <p:cNvSpPr>
            <a:spLocks noGrp="1"/>
          </p:cNvSpPr>
          <p:nvPr>
            <p:ph type="ftr" sz="quarter" idx="11"/>
          </p:nvPr>
        </p:nvSpPr>
        <p:spPr>
          <a:xfrm>
            <a:off x="268943" y="6656295"/>
            <a:ext cx="4159623" cy="124691"/>
          </a:xfrm>
          <a:prstGeom prst="rect">
            <a:avLst/>
          </a:prstGeom>
        </p:spPr>
        <p:txBody>
          <a:bodyPr/>
          <a:lstStyle/>
          <a:p>
            <a:pPr defTabSz="914314"/>
            <a:r>
              <a:rPr lang="en-US" dirty="0">
                <a:gradFill>
                  <a:gsLst>
                    <a:gs pos="31624">
                      <a:srgbClr val="505050"/>
                    </a:gs>
                    <a:gs pos="45000">
                      <a:srgbClr val="505050"/>
                    </a:gs>
                  </a:gsLst>
                  <a:lin ang="5400000" scaled="0"/>
                </a:gradFill>
              </a:rPr>
              <a:t>Microsoft Confidential</a:t>
            </a:r>
          </a:p>
        </p:txBody>
      </p:sp>
      <p:sp>
        <p:nvSpPr>
          <p:cNvPr id="10" name="Slide Number Placeholder 9"/>
          <p:cNvSpPr>
            <a:spLocks noGrp="1"/>
          </p:cNvSpPr>
          <p:nvPr>
            <p:ph type="sldNum" sz="quarter" idx="12"/>
          </p:nvPr>
        </p:nvSpPr>
        <p:spPr>
          <a:xfrm>
            <a:off x="11120223" y="6656295"/>
            <a:ext cx="788894" cy="124691"/>
          </a:xfrm>
          <a:prstGeom prst="rect">
            <a:avLst/>
          </a:prstGeom>
        </p:spPr>
        <p:txBody>
          <a:bodyPr/>
          <a:lstStyle/>
          <a:p>
            <a:pPr defTabSz="914314"/>
            <a:fld id="{77A80767-0168-4202-AF54-9FDB461E3B29}" type="slidenum">
              <a:rPr lang="en-US">
                <a:gradFill>
                  <a:gsLst>
                    <a:gs pos="5000">
                      <a:srgbClr val="505050"/>
                    </a:gs>
                    <a:gs pos="31000">
                      <a:srgbClr val="505050"/>
                    </a:gs>
                  </a:gsLst>
                  <a:lin ang="5400000" scaled="0"/>
                </a:gradFill>
              </a:rPr>
              <a:pPr defTabSz="914314"/>
              <a:t>‹#›</a:t>
            </a:fld>
            <a:endParaRPr lang="en-US" dirty="0">
              <a:gradFill>
                <a:gsLst>
                  <a:gs pos="5000">
                    <a:srgbClr val="505050"/>
                  </a:gs>
                  <a:gs pos="31000">
                    <a:srgbClr val="505050"/>
                  </a:gs>
                </a:gsLst>
                <a:lin ang="5400000" scaled="0"/>
              </a:gradFill>
            </a:endParaRPr>
          </a:p>
        </p:txBody>
      </p:sp>
    </p:spTree>
    <p:extLst>
      <p:ext uri="{BB962C8B-B14F-4D97-AF65-F5344CB8AC3E}">
        <p14:creationId xmlns:p14="http://schemas.microsoft.com/office/powerpoint/2010/main" val="607045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gradFill>
                  <a:gsLst>
                    <a:gs pos="1250">
                      <a:srgbClr val="000000"/>
                    </a:gs>
                    <a:gs pos="100000">
                      <a:srgbClr val="000000"/>
                    </a:gs>
                  </a:gsLst>
                  <a:lin ang="5400000" scaled="0"/>
                </a:gradFill>
              </a:defRPr>
            </a:lvl1pPr>
          </a:lstStyle>
          <a:p>
            <a:r>
              <a:rPr lang="en-US" dirty="0"/>
              <a:t>Click to edit Master title style</a:t>
            </a:r>
          </a:p>
        </p:txBody>
      </p:sp>
      <p:sp>
        <p:nvSpPr>
          <p:cNvPr id="3" name="Footer Placeholder 2"/>
          <p:cNvSpPr>
            <a:spLocks noGrp="1"/>
          </p:cNvSpPr>
          <p:nvPr>
            <p:ph type="ftr" sz="quarter" idx="10"/>
          </p:nvPr>
        </p:nvSpPr>
        <p:spPr>
          <a:xfrm>
            <a:off x="268943" y="6656295"/>
            <a:ext cx="4159623" cy="124691"/>
          </a:xfrm>
          <a:prstGeom prst="rect">
            <a:avLst/>
          </a:prstGeom>
        </p:spPr>
        <p:txBody>
          <a:bodyPr/>
          <a:lstStyle/>
          <a:p>
            <a:pPr defTabSz="914225"/>
            <a:r>
              <a:rPr lang="en-US" dirty="0">
                <a:solidFill>
                  <a:srgbClr val="505050"/>
                </a:solidFill>
              </a:rPr>
              <a:t>Microsoft Confidential</a:t>
            </a:r>
          </a:p>
        </p:txBody>
      </p:sp>
      <p:sp>
        <p:nvSpPr>
          <p:cNvPr id="4" name="Slide Number Placeholder 3"/>
          <p:cNvSpPr>
            <a:spLocks noGrp="1"/>
          </p:cNvSpPr>
          <p:nvPr>
            <p:ph type="sldNum" sz="quarter" idx="11"/>
          </p:nvPr>
        </p:nvSpPr>
        <p:spPr>
          <a:xfrm>
            <a:off x="11120223" y="6656295"/>
            <a:ext cx="788894" cy="124691"/>
          </a:xfrm>
          <a:prstGeom prst="rect">
            <a:avLst/>
          </a:prstGeom>
        </p:spPr>
        <p:txBody>
          <a:bodyPr/>
          <a:lstStyle/>
          <a:p>
            <a:pPr defTabSz="914225"/>
            <a:fld id="{77A80767-0168-4202-AF54-9FDB461E3B29}" type="slidenum">
              <a:rPr lang="en-US">
                <a:gradFill>
                  <a:gsLst>
                    <a:gs pos="5000">
                      <a:srgbClr val="505050"/>
                    </a:gs>
                    <a:gs pos="31000">
                      <a:srgbClr val="505050"/>
                    </a:gs>
                  </a:gsLst>
                  <a:lin ang="5400000" scaled="0"/>
                </a:gradFill>
              </a:rPr>
              <a:pPr defTabSz="914225"/>
              <a:t>‹#›</a:t>
            </a:fld>
            <a:endParaRPr lang="en-US" dirty="0">
              <a:gradFill>
                <a:gsLst>
                  <a:gs pos="5000">
                    <a:srgbClr val="505050"/>
                  </a:gs>
                  <a:gs pos="31000">
                    <a:srgbClr val="505050"/>
                  </a:gs>
                </a:gsLst>
                <a:lin ang="5400000" scaled="0"/>
              </a:gradFill>
            </a:endParaRPr>
          </a:p>
        </p:txBody>
      </p:sp>
      <p:sp>
        <p:nvSpPr>
          <p:cNvPr id="7" name="Text Placeholder 6"/>
          <p:cNvSpPr>
            <a:spLocks noGrp="1"/>
          </p:cNvSpPr>
          <p:nvPr>
            <p:ph type="body" sz="quarter" idx="12" hasCustomPrompt="1"/>
          </p:nvPr>
        </p:nvSpPr>
        <p:spPr>
          <a:xfrm>
            <a:off x="8055430" y="201708"/>
            <a:ext cx="3918857" cy="311727"/>
          </a:xfrm>
        </p:spPr>
        <p:txBody>
          <a:bodyPr vert="horz" wrap="square" lIns="127337" tIns="79586" rIns="127337" bIns="79586" rtlCol="0" anchor="t">
            <a:noAutofit/>
          </a:bodyPr>
          <a:lstStyle>
            <a:lvl1pPr marL="0" indent="0" algn="r">
              <a:buFontTx/>
              <a:buNone/>
              <a:defRPr lang="en-US" sz="1412" b="0" cap="none" dirty="0">
                <a:ln w="3175">
                  <a:noFill/>
                </a:ln>
                <a:gradFill>
                  <a:gsLst>
                    <a:gs pos="1250">
                      <a:srgbClr val="000000"/>
                    </a:gs>
                    <a:gs pos="100000">
                      <a:srgbClr val="000000"/>
                    </a:gs>
                  </a:gsLst>
                  <a:lin ang="5400000" scaled="0"/>
                </a:gra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4389141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28722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0"/>
            <a:ext cx="5826760" cy="218797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218797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7231320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0736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3585699" cy="273100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218797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278208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9"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372338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2515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XboxOne_Hardware_Tit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r="109"/>
          <a:stretch/>
        </p:blipFill>
        <p:spPr>
          <a:xfrm>
            <a:off x="-1" y="0"/>
            <a:ext cx="6091490" cy="6858000"/>
          </a:xfrm>
          <a:prstGeom prst="rect">
            <a:avLst/>
          </a:prstGeom>
        </p:spPr>
      </p:pic>
      <p:sp>
        <p:nvSpPr>
          <p:cNvPr id="10" name="Rectangle 9"/>
          <p:cNvSpPr/>
          <p:nvPr/>
        </p:nvSpPr>
        <p:spPr>
          <a:xfrm>
            <a:off x="6091491" y="2"/>
            <a:ext cx="6100511"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36" dirty="0">
              <a:solidFill>
                <a:srgbClr val="FFFFFF"/>
              </a:solidFill>
            </a:endParaRPr>
          </a:p>
        </p:txBody>
      </p:sp>
      <p:sp>
        <p:nvSpPr>
          <p:cNvPr id="2" name="Title 1"/>
          <p:cNvSpPr>
            <a:spLocks noGrp="1"/>
          </p:cNvSpPr>
          <p:nvPr>
            <p:ph type="ctrTitle" hasCustomPrompt="1"/>
          </p:nvPr>
        </p:nvSpPr>
        <p:spPr>
          <a:xfrm>
            <a:off x="6295349" y="1978028"/>
            <a:ext cx="5487829"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295348" y="3375457"/>
            <a:ext cx="5487829" cy="545755"/>
          </a:xfrm>
        </p:spPr>
        <p:txBody>
          <a:bodyPr anchor="t">
            <a:noAutofit/>
          </a:bodyPr>
          <a:lstStyle>
            <a:lvl1pPr marL="0" indent="0" algn="l">
              <a:buNone/>
              <a:defRPr sz="2000">
                <a:solidFill>
                  <a:schemeClr val="tx2">
                    <a:alpha val="99000"/>
                  </a:schemeClr>
                </a:solidFill>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12" name="Text Placeholder 11"/>
          <p:cNvSpPr>
            <a:spLocks noGrp="1"/>
          </p:cNvSpPr>
          <p:nvPr>
            <p:ph type="body" sz="quarter" idx="10"/>
          </p:nvPr>
        </p:nvSpPr>
        <p:spPr>
          <a:xfrm>
            <a:off x="6295374" y="3933076"/>
            <a:ext cx="5487829" cy="577378"/>
          </a:xfrm>
        </p:spPr>
        <p:txBody>
          <a:bodyPr>
            <a:noAutofit/>
          </a:bodyPr>
          <a:lstStyle>
            <a:lvl1pPr marL="0" indent="0">
              <a:buNone/>
              <a:defRPr sz="2000">
                <a:solidFill>
                  <a:schemeClr val="bg1">
                    <a:alpha val="99000"/>
                  </a:schemeClr>
                </a:solidFill>
              </a:defRPr>
            </a:lvl1pPr>
          </a:lstStyle>
          <a:p>
            <a:pPr lvl="0"/>
            <a:r>
              <a:rPr lang="en-US"/>
              <a:t>Click to edit Master text styles</a:t>
            </a:r>
          </a:p>
        </p:txBody>
      </p:sp>
      <p:sp>
        <p:nvSpPr>
          <p:cNvPr id="16" name="Rectangle 15"/>
          <p:cNvSpPr/>
          <p:nvPr/>
        </p:nvSpPr>
        <p:spPr>
          <a:xfrm>
            <a:off x="11890170"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36" dirty="0">
              <a:solidFill>
                <a:prstClr val="white"/>
              </a:solidFill>
            </a:endParaRPr>
          </a:p>
        </p:txBody>
      </p:sp>
    </p:spTree>
    <p:extLst>
      <p:ext uri="{BB962C8B-B14F-4D97-AF65-F5344CB8AC3E}">
        <p14:creationId xmlns:p14="http://schemas.microsoft.com/office/powerpoint/2010/main" val="29064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0" y="1238252"/>
            <a:ext cx="12192000" cy="4810125"/>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0" tIns="45705" rIns="91410" bIns="45705" numCol="1" rtlCol="0" anchor="ctr" anchorCtr="0" compatLnSpc="1">
            <a:prstTxWarp prst="textNoShape">
              <a:avLst/>
            </a:prstTxWarp>
          </a:bodyPr>
          <a:lstStyle/>
          <a:p>
            <a:pPr defTabSz="913748"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Slide Number Placeholder 3"/>
          <p:cNvSpPr>
            <a:spLocks noGrp="1"/>
          </p:cNvSpPr>
          <p:nvPr>
            <p:ph type="sldNum" sz="quarter" idx="4"/>
          </p:nvPr>
        </p:nvSpPr>
        <p:spPr>
          <a:xfrm>
            <a:off x="1069270" y="6596165"/>
            <a:ext cx="543178" cy="153888"/>
          </a:xfrm>
          <a:prstGeom prst="rect">
            <a:avLst/>
          </a:prstGeom>
        </p:spPr>
        <p:txBody>
          <a:bodyPr vert="horz" wrap="square" lIns="0" tIns="0" rIns="0" bIns="0" rtlCol="0" anchor="b" anchorCtr="0">
            <a:spAutoFit/>
          </a:bodyPr>
          <a:lstStyle>
            <a:lvl1pPr algn="l">
              <a:defRPr lang="en-US" sz="1200" kern="1200" smtClean="0">
                <a:gradFill>
                  <a:gsLst>
                    <a:gs pos="73333">
                      <a:srgbClr val="808080"/>
                    </a:gs>
                    <a:gs pos="38000">
                      <a:srgbClr val="808080"/>
                    </a:gs>
                  </a:gsLst>
                  <a:lin ang="5400000" scaled="0"/>
                </a:gradFill>
                <a:latin typeface="+mn-lt"/>
                <a:ea typeface="+mn-ea"/>
                <a:cs typeface="+mn-cs"/>
              </a:defRPr>
            </a:lvl1pPr>
          </a:lstStyle>
          <a:p>
            <a:pPr defTabSz="1218066"/>
            <a:fld id="{71F47D9D-8D60-4698-A495-89D102E182A2}" type="slidenum">
              <a:rPr sz="1000"/>
              <a:pPr defTabSz="1218066"/>
              <a:t>‹#›</a:t>
            </a:fld>
            <a:endParaRPr sz="1000" dirty="0"/>
          </a:p>
        </p:txBody>
      </p:sp>
    </p:spTree>
    <p:extLst>
      <p:ext uri="{BB962C8B-B14F-4D97-AF65-F5344CB8AC3E}">
        <p14:creationId xmlns:p14="http://schemas.microsoft.com/office/powerpoint/2010/main" val="26069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67159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solidFill>
                  <a:srgbClr val="505050"/>
                </a:solidFill>
              </a:rPr>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6916D8B-2ADF-4281-83F5-3797694BC02F}" type="slidenum">
              <a:rPr lang="en-US">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1064883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22547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1467129"/>
            <a:ext cx="10972800" cy="4533623"/>
          </a:xfrm>
        </p:spPr>
        <p:txBody>
          <a:bodyPr/>
          <a:lstStyle>
            <a:lvl1pPr>
              <a:defRPr>
                <a:latin typeface="Calibri"/>
                <a:cs typeface="Calibri"/>
              </a:defRPr>
            </a:lvl1pPr>
            <a:lvl2pPr marL="702130" indent="-139650">
              <a:defRPr>
                <a:latin typeface="Calibri"/>
                <a:cs typeface="Calibri"/>
              </a:defRPr>
            </a:lvl2pPr>
            <a:lvl3pPr marL="1256851" indent="-139650">
              <a:defRPr>
                <a:latin typeface="Calibri"/>
                <a:cs typeface="Calibri"/>
              </a:defRPr>
            </a:lvl3pPr>
            <a:lvl4pPr marL="1819330" indent="-139650">
              <a:defRPr>
                <a:latin typeface="Calibri"/>
                <a:cs typeface="Calibri"/>
              </a:defRPr>
            </a:lvl4pPr>
            <a:lvl5pPr marL="2374051" indent="-139650">
              <a:defRPr>
                <a:latin typeface="Calibri"/>
                <a:cs typeface="Calibri"/>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453734"/>
            <a:ext cx="10972800" cy="622985"/>
          </a:xfrm>
        </p:spPr>
        <p:txBody>
          <a:bodyPr/>
          <a:lstStyle>
            <a:lvl1pPr>
              <a:defRPr>
                <a:solidFill>
                  <a:srgbClr val="0072C6"/>
                </a:solidFill>
                <a:latin typeface="Calibri"/>
                <a:cs typeface="Calibri"/>
              </a:defRPr>
            </a:lvl1pPr>
          </a:lstStyle>
          <a:p>
            <a:r>
              <a:rPr lang="en-US" dirty="0"/>
              <a:t>Click to edit title</a:t>
            </a:r>
          </a:p>
        </p:txBody>
      </p:sp>
      <p:sp>
        <p:nvSpPr>
          <p:cNvPr id="12" name="Text Placeholder 13"/>
          <p:cNvSpPr>
            <a:spLocks noGrp="1"/>
          </p:cNvSpPr>
          <p:nvPr>
            <p:ph type="body" sz="quarter" idx="17" hasCustomPrompt="1"/>
          </p:nvPr>
        </p:nvSpPr>
        <p:spPr>
          <a:xfrm>
            <a:off x="609600" y="1079504"/>
            <a:ext cx="10972800" cy="309033"/>
          </a:xfrm>
        </p:spPr>
        <p:txBody>
          <a:bodyPr/>
          <a:lstStyle>
            <a:lvl1pPr marL="0" indent="0">
              <a:buNone/>
              <a:defRPr sz="1977">
                <a:solidFill>
                  <a:schemeClr val="tx1"/>
                </a:solidFill>
                <a:latin typeface="Calibri"/>
                <a:cs typeface="Calibri"/>
              </a:defRPr>
            </a:lvl1pPr>
            <a:lvl2pPr marL="213354" indent="0">
              <a:buNone/>
              <a:defRPr sz="1500">
                <a:solidFill>
                  <a:schemeClr val="tx1"/>
                </a:solidFill>
              </a:defRPr>
            </a:lvl2pPr>
            <a:lvl3pPr marL="418950" indent="0">
              <a:buNone/>
              <a:defRPr sz="1500">
                <a:solidFill>
                  <a:schemeClr val="tx1"/>
                </a:solidFill>
              </a:defRPr>
            </a:lvl3pPr>
            <a:lvl4pPr marL="632305" indent="0">
              <a:buNone/>
              <a:defRPr sz="1500">
                <a:solidFill>
                  <a:schemeClr val="tx1"/>
                </a:solidFill>
              </a:defRPr>
            </a:lvl4pPr>
            <a:lvl5pPr marL="837901" indent="0">
              <a:buNone/>
              <a:defRPr sz="15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p:txBody>
          <a:bodyPr/>
          <a:lstStyle/>
          <a:p>
            <a:endParaRPr lang="en-US" dirty="0">
              <a:solidFill>
                <a:srgbClr val="979796">
                  <a:lumMod val="40000"/>
                  <a:lumOff val="60000"/>
                </a:srgbClr>
              </a:solidFill>
            </a:endParaRPr>
          </a:p>
        </p:txBody>
      </p:sp>
      <p:sp>
        <p:nvSpPr>
          <p:cNvPr id="14" name="Footer Placeholder 13"/>
          <p:cNvSpPr>
            <a:spLocks noGrp="1"/>
          </p:cNvSpPr>
          <p:nvPr>
            <p:ph type="ftr" sz="quarter" idx="19"/>
          </p:nvPr>
        </p:nvSpPr>
        <p:spPr/>
        <p:txBody>
          <a:bodyPr/>
          <a:lstStyle/>
          <a:p>
            <a:r>
              <a:rPr lang="en-US" dirty="0">
                <a:solidFill>
                  <a:srgbClr val="979796">
                    <a:lumMod val="40000"/>
                    <a:lumOff val="60000"/>
                  </a:srgbClr>
                </a:solidFill>
              </a:rPr>
              <a:t>Microsoft Confidential</a:t>
            </a:r>
          </a:p>
        </p:txBody>
      </p:sp>
      <p:sp>
        <p:nvSpPr>
          <p:cNvPr id="15" name="Slide Number Placeholder 14"/>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Tree>
    <p:extLst>
      <p:ext uri="{BB962C8B-B14F-4D97-AF65-F5344CB8AC3E}">
        <p14:creationId xmlns:p14="http://schemas.microsoft.com/office/powerpoint/2010/main" val="47498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09600" y="1079504"/>
            <a:ext cx="10972800" cy="309033"/>
          </a:xfrm>
        </p:spPr>
        <p:txBody>
          <a:bodyPr/>
          <a:lstStyle>
            <a:lvl1pPr marL="0" indent="0">
              <a:buNone/>
              <a:defRPr sz="1977">
                <a:solidFill>
                  <a:schemeClr val="tx1"/>
                </a:solidFill>
                <a:latin typeface="Calibri"/>
                <a:cs typeface="Calibri"/>
              </a:defRPr>
            </a:lvl1pPr>
            <a:lvl2pPr marL="213354" indent="0">
              <a:buNone/>
              <a:defRPr sz="1500">
                <a:solidFill>
                  <a:schemeClr val="tx1"/>
                </a:solidFill>
              </a:defRPr>
            </a:lvl2pPr>
            <a:lvl3pPr marL="418950" indent="0">
              <a:buNone/>
              <a:defRPr sz="1500">
                <a:solidFill>
                  <a:schemeClr val="tx1"/>
                </a:solidFill>
              </a:defRPr>
            </a:lvl3pPr>
            <a:lvl4pPr marL="632305" indent="0">
              <a:buNone/>
              <a:defRPr sz="1500">
                <a:solidFill>
                  <a:schemeClr val="tx1"/>
                </a:solidFill>
              </a:defRPr>
            </a:lvl4pPr>
            <a:lvl5pPr marL="837901" indent="0">
              <a:buNone/>
              <a:defRPr sz="1500">
                <a:solidFill>
                  <a:schemeClr val="tx1"/>
                </a:solidFill>
              </a:defRPr>
            </a:lvl5pPr>
          </a:lstStyle>
          <a:p>
            <a:pPr lvl="0"/>
            <a:r>
              <a:rPr lang="en-US" dirty="0"/>
              <a:t>Click to edit text</a:t>
            </a:r>
          </a:p>
        </p:txBody>
      </p:sp>
      <p:sp>
        <p:nvSpPr>
          <p:cNvPr id="12" name="Date Placeholder 11"/>
          <p:cNvSpPr>
            <a:spLocks noGrp="1"/>
          </p:cNvSpPr>
          <p:nvPr>
            <p:ph type="dt" sz="half" idx="18"/>
          </p:nvPr>
        </p:nvSpPr>
        <p:spPr/>
        <p:txBody>
          <a:bodyPr/>
          <a:lstStyle/>
          <a:p>
            <a:endParaRPr lang="en-US" dirty="0">
              <a:solidFill>
                <a:srgbClr val="979796">
                  <a:lumMod val="40000"/>
                  <a:lumOff val="60000"/>
                </a:srgbClr>
              </a:solidFill>
            </a:endParaRPr>
          </a:p>
        </p:txBody>
      </p:sp>
      <p:sp>
        <p:nvSpPr>
          <p:cNvPr id="17" name="Footer Placeholder 16"/>
          <p:cNvSpPr>
            <a:spLocks noGrp="1"/>
          </p:cNvSpPr>
          <p:nvPr>
            <p:ph type="ftr" sz="quarter" idx="19"/>
          </p:nvPr>
        </p:nvSpPr>
        <p:spPr/>
        <p:txBody>
          <a:bodyPr/>
          <a:lstStyle/>
          <a:p>
            <a:r>
              <a:rPr lang="en-US" dirty="0">
                <a:solidFill>
                  <a:srgbClr val="979796">
                    <a:lumMod val="40000"/>
                    <a:lumOff val="60000"/>
                  </a:srgbClr>
                </a:solidFill>
              </a:rPr>
              <a:t>Microsoft Confidential</a:t>
            </a:r>
          </a:p>
        </p:txBody>
      </p:sp>
      <p:sp>
        <p:nvSpPr>
          <p:cNvPr id="18" name="Slide Number Placeholder 17"/>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9" name="Title 18"/>
          <p:cNvSpPr>
            <a:spLocks noGrp="1"/>
          </p:cNvSpPr>
          <p:nvPr>
            <p:ph type="title" hasCustomPrompt="1"/>
          </p:nvPr>
        </p:nvSpPr>
        <p:spPr>
          <a:xfrm>
            <a:off x="609600" y="453734"/>
            <a:ext cx="10972800" cy="622985"/>
          </a:xfrm>
        </p:spPr>
        <p:txBody>
          <a:bodyPr/>
          <a:lstStyle>
            <a:lvl1pPr>
              <a:defRPr>
                <a:latin typeface="Calibri"/>
                <a:cs typeface="Calibri"/>
              </a:defRPr>
            </a:lvl1pPr>
          </a:lstStyle>
          <a:p>
            <a:r>
              <a:rPr lang="en-US" dirty="0"/>
              <a:t>Click to edit title</a:t>
            </a:r>
          </a:p>
        </p:txBody>
      </p:sp>
      <p:sp>
        <p:nvSpPr>
          <p:cNvPr id="23" name="Text Placeholder 2"/>
          <p:cNvSpPr>
            <a:spLocks noGrp="1"/>
          </p:cNvSpPr>
          <p:nvPr>
            <p:ph type="body" sz="quarter" idx="22" hasCustomPrompt="1"/>
          </p:nvPr>
        </p:nvSpPr>
        <p:spPr>
          <a:xfrm>
            <a:off x="609601" y="1481298"/>
            <a:ext cx="4645257" cy="4715673"/>
          </a:xfrm>
        </p:spPr>
        <p:txBody>
          <a:bodyPr/>
          <a:lstStyle>
            <a:lvl1pPr marL="0" indent="0">
              <a:lnSpc>
                <a:spcPct val="105000"/>
              </a:lnSpc>
              <a:buNone/>
              <a:defRPr sz="3409">
                <a:solidFill>
                  <a:srgbClr val="0072C6"/>
                </a:solidFill>
                <a:latin typeface="Calibri"/>
                <a:cs typeface="Calibri"/>
              </a:defRPr>
            </a:lvl1pPr>
            <a:lvl2pPr marL="0" indent="0">
              <a:buNone/>
              <a:defRPr>
                <a:latin typeface="Calibri"/>
                <a:cs typeface="Calibri"/>
              </a:defRPr>
            </a:lvl2pPr>
            <a:lvl3pPr marL="349125" indent="-139650">
              <a:defRPr>
                <a:latin typeface="Calibri"/>
                <a:cs typeface="Calibri"/>
              </a:defRPr>
            </a:lvl3pPr>
            <a:lvl4pPr marL="562480" indent="-139650">
              <a:defRPr>
                <a:latin typeface="Calibri"/>
                <a:cs typeface="Calibri"/>
              </a:defRPr>
            </a:lvl4pPr>
            <a:lvl5pPr marL="768076" indent="-139650">
              <a:defRPr>
                <a:latin typeface="Calibri"/>
                <a:cs typeface="Calibri"/>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1"/>
          <p:cNvSpPr>
            <a:spLocks noGrp="1"/>
          </p:cNvSpPr>
          <p:nvPr>
            <p:ph type="body" sz="quarter" idx="23" hasCustomPrompt="1"/>
          </p:nvPr>
        </p:nvSpPr>
        <p:spPr>
          <a:xfrm>
            <a:off x="5405970" y="1479003"/>
            <a:ext cx="6176434" cy="4718608"/>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20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image" Target="../media/image13.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theme" Target="../theme/theme3.xml"/><Relationship Id="rId20" Type="http://schemas.openxmlformats.org/officeDocument/2006/relationships/slideLayout" Target="../slideLayouts/slideLayout72.xml"/><Relationship Id="rId41"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0.xml"/><Relationship Id="rId7"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image" Target="../media/image19.png"/><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theme" Target="../theme/theme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8"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62671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0882762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296911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Title Placeholder 1"/>
          <p:cNvSpPr>
            <a:spLocks noGrp="1"/>
          </p:cNvSpPr>
          <p:nvPr>
            <p:ph type="title"/>
          </p:nvPr>
        </p:nvSpPr>
        <p:spPr>
          <a:xfrm>
            <a:off x="609600" y="453734"/>
            <a:ext cx="10972800" cy="627864"/>
          </a:xfrm>
          <a:prstGeom prst="rect">
            <a:avLst/>
          </a:prstGeom>
        </p:spPr>
        <p:txBody>
          <a:bodyPr vert="horz" wrap="square" lIns="0" tIns="0" rIns="0" bIns="0" rtlCol="0" anchor="t" anchorCtr="0">
            <a:spAutoFit/>
          </a:bodyPr>
          <a:lstStyle/>
          <a:p>
            <a:r>
              <a:rPr kumimoji="0" lang="en-US" sz="3886" b="0" i="0" u="none" strike="noStrike" kern="1200" cap="none" spc="0" normalizeH="0" baseline="0" noProof="0" dirty="0">
                <a:ln>
                  <a:noFill/>
                </a:ln>
                <a:solidFill>
                  <a:srgbClr val="0072C6"/>
                </a:solidFill>
                <a:effectLst/>
                <a:uLnTx/>
                <a:uFillTx/>
                <a:latin typeface="Calibri"/>
                <a:ea typeface="+mj-ea"/>
                <a:cs typeface="Calibri"/>
              </a:rPr>
              <a:t>Click to edit Master title style</a:t>
            </a:r>
            <a:endParaRPr lang="en-US" dirty="0"/>
          </a:p>
        </p:txBody>
      </p:sp>
      <p:sp>
        <p:nvSpPr>
          <p:cNvPr id="30" name="Text Placeholder 2"/>
          <p:cNvSpPr>
            <a:spLocks noGrp="1"/>
          </p:cNvSpPr>
          <p:nvPr>
            <p:ph type="body" idx="1"/>
          </p:nvPr>
        </p:nvSpPr>
        <p:spPr>
          <a:xfrm>
            <a:off x="609600" y="1129175"/>
            <a:ext cx="10972800" cy="5177285"/>
          </a:xfrm>
          <a:prstGeom prst="rect">
            <a:avLst/>
          </a:prstGeom>
        </p:spPr>
        <p:txBody>
          <a:bodyPr vert="horz" lIns="0" tIns="0" rIns="0" bIns="0" rtlCol="0">
            <a:noAutofit/>
          </a:bodyPr>
          <a:lstStyle/>
          <a:p>
            <a:pPr marL="139650" marR="0" lvl="0" indent="-139650" algn="l" defTabSz="1117201" rtl="0" eaLnBrk="1" fontAlgn="auto" latinLnBrk="0" hangingPunct="1">
              <a:lnSpc>
                <a:spcPct val="125000"/>
              </a:lnSpc>
              <a:spcBef>
                <a:spcPts val="733"/>
              </a:spcBef>
              <a:spcAft>
                <a:spcPts val="0"/>
              </a:spcAft>
              <a:buClrTx/>
              <a:buSzPct val="100000"/>
              <a:buFont typeface="Arial" pitchFamily="34" charset="0"/>
              <a:buChar char="•"/>
              <a:tabLst/>
              <a:defRPr/>
            </a:pPr>
            <a:r>
              <a:rPr kumimoji="0" lang="en-US" sz="2454" b="0" i="0" u="none" strike="noStrike" kern="1200" cap="none" spc="0" normalizeH="0" baseline="0" noProof="0" dirty="0">
                <a:ln>
                  <a:noFill/>
                </a:ln>
                <a:solidFill>
                  <a:srgbClr val="505151"/>
                </a:solidFill>
                <a:effectLst/>
                <a:uLnTx/>
                <a:uFillTx/>
                <a:latin typeface="Calibri"/>
                <a:ea typeface="+mn-ea"/>
                <a:cs typeface="Calibri"/>
              </a:rPr>
              <a:t>Click to edit Master text style</a:t>
            </a:r>
          </a:p>
          <a:p>
            <a:pPr marL="353005" marR="0" lvl="1"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a:pPr>
            <a:r>
              <a:rPr kumimoji="0" lang="en-US" sz="2454" b="0" i="0" u="none" strike="noStrike" kern="1200" cap="none" spc="0" normalizeH="0" baseline="0" noProof="0" dirty="0">
                <a:ln>
                  <a:noFill/>
                </a:ln>
                <a:solidFill>
                  <a:srgbClr val="979796"/>
                </a:solidFill>
                <a:effectLst/>
                <a:uLnTx/>
                <a:uFillTx/>
                <a:latin typeface="Calibri"/>
                <a:ea typeface="+mn-ea"/>
                <a:cs typeface="Calibri"/>
              </a:rPr>
              <a:t>Second level</a:t>
            </a:r>
          </a:p>
          <a:p>
            <a:pPr marL="558600" marR="0" lvl="2"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a:pPr>
            <a:r>
              <a:rPr kumimoji="0" lang="en-US" sz="2454" b="0" i="0" u="none" strike="noStrike" kern="1200" cap="none" spc="0" normalizeH="0" baseline="0" noProof="0" dirty="0">
                <a:ln>
                  <a:noFill/>
                </a:ln>
                <a:solidFill>
                  <a:srgbClr val="979796"/>
                </a:solidFill>
                <a:effectLst/>
                <a:uLnTx/>
                <a:uFillTx/>
                <a:latin typeface="Calibri"/>
                <a:ea typeface="+mn-ea"/>
                <a:cs typeface="Calibri"/>
              </a:rPr>
              <a:t>Third level</a:t>
            </a:r>
          </a:p>
          <a:p>
            <a:pPr marL="771954" marR="0" lvl="3"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a:pPr>
            <a:r>
              <a:rPr kumimoji="0" lang="en-US" sz="2454" b="0" i="0" u="none" strike="noStrike" kern="1200" cap="none" spc="0" normalizeH="0" baseline="0" noProof="0" dirty="0">
                <a:ln>
                  <a:noFill/>
                </a:ln>
                <a:solidFill>
                  <a:srgbClr val="979796"/>
                </a:solidFill>
                <a:effectLst/>
                <a:uLnTx/>
                <a:uFillTx/>
                <a:latin typeface="Calibri"/>
                <a:ea typeface="+mn-ea"/>
                <a:cs typeface="Calibri"/>
              </a:rPr>
              <a:t>Fourth level</a:t>
            </a:r>
          </a:p>
          <a:p>
            <a:pPr marL="977551" marR="0" lvl="4"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a:pPr>
            <a:r>
              <a:rPr kumimoji="0" lang="en-US" sz="2454" b="0" i="0" u="none" strike="noStrike" kern="1200" cap="none" spc="0" normalizeH="0" baseline="0" noProof="0" dirty="0">
                <a:ln>
                  <a:noFill/>
                </a:ln>
                <a:solidFill>
                  <a:srgbClr val="979796"/>
                </a:solidFill>
                <a:effectLst/>
                <a:uLnTx/>
                <a:uFillTx/>
                <a:latin typeface="Calibri"/>
                <a:ea typeface="+mn-ea"/>
                <a:cs typeface="Calibri"/>
              </a:rPr>
              <a:t>Fifth level</a:t>
            </a:r>
          </a:p>
        </p:txBody>
      </p:sp>
      <p:sp>
        <p:nvSpPr>
          <p:cNvPr id="47" name="Date Placeholder 3"/>
          <p:cNvSpPr>
            <a:spLocks noGrp="1"/>
          </p:cNvSpPr>
          <p:nvPr>
            <p:ph type="dt" sz="half" idx="2"/>
          </p:nvPr>
        </p:nvSpPr>
        <p:spPr>
          <a:xfrm>
            <a:off x="10481274" y="6511974"/>
            <a:ext cx="969820" cy="184672"/>
          </a:xfrm>
          <a:prstGeom prst="rect">
            <a:avLst/>
          </a:prstGeom>
        </p:spPr>
        <p:txBody>
          <a:bodyPr vert="horz" lIns="0" tIns="0" rIns="0" bIns="0" rtlCol="0" anchor="ctr"/>
          <a:lstStyle>
            <a:lvl1pPr algn="r">
              <a:lnSpc>
                <a:spcPct val="125000"/>
              </a:lnSpc>
              <a:defRPr sz="1295" spc="0" baseline="0">
                <a:solidFill>
                  <a:schemeClr val="tx1">
                    <a:lumMod val="40000"/>
                    <a:lumOff val="60000"/>
                  </a:schemeClr>
                </a:solidFill>
                <a:latin typeface="Calibri"/>
                <a:cs typeface="Calibri"/>
              </a:defRPr>
            </a:lvl1pPr>
          </a:lstStyle>
          <a:p>
            <a:pPr defTabSz="1117201"/>
            <a:endParaRPr lang="en-US" dirty="0">
              <a:solidFill>
                <a:srgbClr val="979796">
                  <a:lumMod val="40000"/>
                  <a:lumOff val="60000"/>
                </a:srgbClr>
              </a:solidFill>
            </a:endParaRPr>
          </a:p>
        </p:txBody>
      </p:sp>
      <p:sp>
        <p:nvSpPr>
          <p:cNvPr id="48" name="Footer Placeholder 4"/>
          <p:cNvSpPr>
            <a:spLocks noGrp="1"/>
          </p:cNvSpPr>
          <p:nvPr>
            <p:ph type="ftr" sz="quarter" idx="3"/>
          </p:nvPr>
        </p:nvSpPr>
        <p:spPr>
          <a:xfrm>
            <a:off x="5397792" y="6511978"/>
            <a:ext cx="2183649" cy="184670"/>
          </a:xfrm>
          <a:prstGeom prst="rect">
            <a:avLst/>
          </a:prstGeom>
        </p:spPr>
        <p:txBody>
          <a:bodyPr vert="horz" wrap="none" lIns="0" tIns="0" rIns="0" bIns="0" rtlCol="0" anchor="ctr"/>
          <a:lstStyle>
            <a:lvl1pPr algn="ctr">
              <a:lnSpc>
                <a:spcPct val="125000"/>
              </a:lnSpc>
              <a:defRPr sz="1295" spc="0" baseline="0">
                <a:solidFill>
                  <a:schemeClr val="tx1">
                    <a:lumMod val="40000"/>
                    <a:lumOff val="60000"/>
                  </a:schemeClr>
                </a:solidFill>
                <a:latin typeface="Calibri"/>
                <a:cs typeface="Calibri"/>
              </a:defRPr>
            </a:lvl1pPr>
          </a:lstStyle>
          <a:p>
            <a:pPr defTabSz="1117201"/>
            <a:r>
              <a:rPr lang="en-US" dirty="0">
                <a:solidFill>
                  <a:srgbClr val="979796">
                    <a:lumMod val="40000"/>
                    <a:lumOff val="60000"/>
                  </a:srgbClr>
                </a:solidFill>
              </a:rPr>
              <a:t>Microsoft Confidential</a:t>
            </a:r>
          </a:p>
        </p:txBody>
      </p:sp>
      <p:sp>
        <p:nvSpPr>
          <p:cNvPr id="49" name="Slide Number Placeholder 5"/>
          <p:cNvSpPr>
            <a:spLocks noGrp="1"/>
          </p:cNvSpPr>
          <p:nvPr>
            <p:ph type="sldNum" sz="quarter" idx="4"/>
          </p:nvPr>
        </p:nvSpPr>
        <p:spPr>
          <a:xfrm>
            <a:off x="10039406" y="6511975"/>
            <a:ext cx="441868" cy="184673"/>
          </a:xfrm>
          <a:prstGeom prst="rect">
            <a:avLst/>
          </a:prstGeom>
        </p:spPr>
        <p:txBody>
          <a:bodyPr vert="horz" wrap="none" lIns="0" tIns="0" rIns="0" bIns="0" rtlCol="0" anchor="ctr">
            <a:noAutofit/>
          </a:bodyPr>
          <a:lstStyle>
            <a:lvl1pPr algn="l">
              <a:lnSpc>
                <a:spcPct val="125000"/>
              </a:lnSpc>
              <a:defRPr sz="1295" spc="0" baseline="0">
                <a:solidFill>
                  <a:schemeClr val="tx1">
                    <a:lumMod val="40000"/>
                    <a:lumOff val="60000"/>
                  </a:schemeClr>
                </a:solidFill>
                <a:latin typeface="Calibri"/>
                <a:cs typeface="Calibri"/>
              </a:defRPr>
            </a:lvl1pPr>
          </a:lstStyle>
          <a:p>
            <a:pPr defTabSz="1117201"/>
            <a:fld id="{B6F15528-21DE-4FAA-801E-634DDDAF4B2B}" type="slidenum">
              <a:rPr lang="en-US" smtClean="0">
                <a:solidFill>
                  <a:srgbClr val="979796">
                    <a:lumMod val="40000"/>
                    <a:lumOff val="60000"/>
                  </a:srgbClr>
                </a:solidFill>
              </a:rPr>
              <a:pPr defTabSz="1117201"/>
              <a:t>‹#›</a:t>
            </a:fld>
            <a:endParaRPr lang="en-US" dirty="0">
              <a:solidFill>
                <a:srgbClr val="979796">
                  <a:lumMod val="40000"/>
                  <a:lumOff val="60000"/>
                </a:srgbClr>
              </a:solidFill>
            </a:endParaRPr>
          </a:p>
        </p:txBody>
      </p:sp>
      <p:sp>
        <p:nvSpPr>
          <p:cNvPr id="7" name="TextBox 6"/>
          <p:cNvSpPr txBox="1"/>
          <p:nvPr userDrawn="1"/>
        </p:nvSpPr>
        <p:spPr>
          <a:xfrm>
            <a:off x="5336446" y="3009464"/>
            <a:ext cx="65" cy="304250"/>
          </a:xfrm>
          <a:prstGeom prst="rect">
            <a:avLst/>
          </a:prstGeom>
          <a:noFill/>
        </p:spPr>
        <p:txBody>
          <a:bodyPr wrap="none" lIns="0" tIns="0" rIns="0" bIns="0" rtlCol="0">
            <a:spAutoFit/>
          </a:bodyPr>
          <a:lstStyle/>
          <a:p>
            <a:pPr defTabSz="1117201"/>
            <a:endParaRPr lang="en-US" sz="1977" dirty="0">
              <a:solidFill>
                <a:srgbClr val="979796"/>
              </a:solidFill>
            </a:endParaRPr>
          </a:p>
        </p:txBody>
      </p:sp>
    </p:spTree>
    <p:extLst>
      <p:ext uri="{BB962C8B-B14F-4D97-AF65-F5344CB8AC3E}">
        <p14:creationId xmlns:p14="http://schemas.microsoft.com/office/powerpoint/2010/main" val="268330349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l" defTabSz="1117201" rtl="0" eaLnBrk="1" fontAlgn="auto" latinLnBrk="0" hangingPunct="1">
        <a:lnSpc>
          <a:spcPct val="105000"/>
        </a:lnSpc>
        <a:spcBef>
          <a:spcPct val="0"/>
        </a:spcBef>
        <a:spcAft>
          <a:spcPts val="0"/>
        </a:spcAft>
        <a:buClrTx/>
        <a:buSzTx/>
        <a:buFontTx/>
        <a:buNone/>
        <a:tabLst/>
        <a:defRPr sz="3886" kern="1200" spc="0" baseline="0">
          <a:solidFill>
            <a:srgbClr val="0072C6"/>
          </a:solidFill>
          <a:latin typeface="+mj-lt"/>
          <a:ea typeface="+mj-ea"/>
          <a:cs typeface="+mj-cs"/>
        </a:defRPr>
      </a:lvl1pPr>
    </p:titleStyle>
    <p:bodyStyle>
      <a:lvl1pPr marL="139650" marR="0" indent="-139650" algn="l" defTabSz="1117201" rtl="0" eaLnBrk="1" fontAlgn="auto" latinLnBrk="0" hangingPunct="1">
        <a:lnSpc>
          <a:spcPct val="125000"/>
        </a:lnSpc>
        <a:spcBef>
          <a:spcPts val="733"/>
        </a:spcBef>
        <a:spcAft>
          <a:spcPts val="0"/>
        </a:spcAft>
        <a:buClrTx/>
        <a:buSzPct val="100000"/>
        <a:buFont typeface="Arial" pitchFamily="34" charset="0"/>
        <a:buChar char="•"/>
        <a:tabLst/>
        <a:defRPr sz="2454" kern="1200" spc="0" baseline="0">
          <a:solidFill>
            <a:schemeClr val="tx2"/>
          </a:solidFill>
          <a:latin typeface="+mn-lt"/>
          <a:ea typeface="+mn-ea"/>
          <a:cs typeface="+mn-cs"/>
        </a:defRPr>
      </a:lvl1pPr>
      <a:lvl2pPr marL="353005" marR="0"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sz="2454" kern="1200" spc="0" baseline="0">
          <a:solidFill>
            <a:schemeClr val="tx1"/>
          </a:solidFill>
          <a:latin typeface="+mn-lt"/>
          <a:ea typeface="+mn-ea"/>
          <a:cs typeface="+mn-cs"/>
        </a:defRPr>
      </a:lvl2pPr>
      <a:lvl3pPr marL="558600" marR="0"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sz="2454" kern="1200" spc="0" baseline="0">
          <a:solidFill>
            <a:schemeClr val="tx1"/>
          </a:solidFill>
          <a:latin typeface="+mn-lt"/>
          <a:ea typeface="+mn-ea"/>
          <a:cs typeface="+mn-cs"/>
        </a:defRPr>
      </a:lvl3pPr>
      <a:lvl4pPr marL="771954" marR="0"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sz="2454" kern="1200" spc="0" baseline="0">
          <a:solidFill>
            <a:schemeClr val="tx1"/>
          </a:solidFill>
          <a:latin typeface="+mn-lt"/>
          <a:ea typeface="+mn-ea"/>
          <a:cs typeface="+mn-cs"/>
        </a:defRPr>
      </a:lvl4pPr>
      <a:lvl5pPr marL="977551" marR="0" indent="-139650" algn="l" defTabSz="1117201" rtl="0" eaLnBrk="1" fontAlgn="auto" latinLnBrk="0" hangingPunct="1">
        <a:lnSpc>
          <a:spcPct val="125000"/>
        </a:lnSpc>
        <a:spcBef>
          <a:spcPts val="0"/>
        </a:spcBef>
        <a:spcAft>
          <a:spcPts val="0"/>
        </a:spcAft>
        <a:buClrTx/>
        <a:buSzPct val="100000"/>
        <a:buFont typeface="Arial" pitchFamily="34" charset="0"/>
        <a:buChar char="•"/>
        <a:tabLst/>
        <a:defRPr sz="2454" kern="1200" spc="0" baseline="0">
          <a:solidFill>
            <a:schemeClr val="tx1"/>
          </a:solidFill>
          <a:latin typeface="+mn-lt"/>
          <a:ea typeface="+mn-ea"/>
          <a:cs typeface="+mn-cs"/>
        </a:defRPr>
      </a:lvl5pPr>
      <a:lvl6pPr marL="3072302" indent="-279300" algn="l" defTabSz="1117201" rtl="0" eaLnBrk="1" latinLnBrk="0" hangingPunct="1">
        <a:spcBef>
          <a:spcPct val="20000"/>
        </a:spcBef>
        <a:buFont typeface="Arial" pitchFamily="34" charset="0"/>
        <a:buChar char="•"/>
        <a:defRPr sz="2454" kern="1200">
          <a:solidFill>
            <a:schemeClr val="tx1"/>
          </a:solidFill>
          <a:latin typeface="+mn-lt"/>
          <a:ea typeface="+mn-ea"/>
          <a:cs typeface="+mn-cs"/>
        </a:defRPr>
      </a:lvl6pPr>
      <a:lvl7pPr marL="3630903" indent="-279300" algn="l" defTabSz="1117201" rtl="0" eaLnBrk="1" latinLnBrk="0" hangingPunct="1">
        <a:spcBef>
          <a:spcPct val="20000"/>
        </a:spcBef>
        <a:buFont typeface="Arial" pitchFamily="34" charset="0"/>
        <a:buChar char="•"/>
        <a:defRPr sz="2454" kern="1200">
          <a:solidFill>
            <a:schemeClr val="tx1"/>
          </a:solidFill>
          <a:latin typeface="+mn-lt"/>
          <a:ea typeface="+mn-ea"/>
          <a:cs typeface="+mn-cs"/>
        </a:defRPr>
      </a:lvl7pPr>
      <a:lvl8pPr marL="4189503" indent="-279300" algn="l" defTabSz="1117201" rtl="0" eaLnBrk="1" latinLnBrk="0" hangingPunct="1">
        <a:spcBef>
          <a:spcPct val="20000"/>
        </a:spcBef>
        <a:buFont typeface="Arial" pitchFamily="34" charset="0"/>
        <a:buChar char="•"/>
        <a:defRPr sz="2454" kern="1200">
          <a:solidFill>
            <a:schemeClr val="tx1"/>
          </a:solidFill>
          <a:latin typeface="+mn-lt"/>
          <a:ea typeface="+mn-ea"/>
          <a:cs typeface="+mn-cs"/>
        </a:defRPr>
      </a:lvl8pPr>
      <a:lvl9pPr marL="4748103" indent="-279300" algn="l" defTabSz="1117201" rtl="0" eaLnBrk="1" latinLnBrk="0" hangingPunct="1">
        <a:spcBef>
          <a:spcPct val="20000"/>
        </a:spcBef>
        <a:buFont typeface="Arial" pitchFamily="34" charset="0"/>
        <a:buChar char="•"/>
        <a:defRPr sz="2454" kern="1200">
          <a:solidFill>
            <a:schemeClr val="tx1"/>
          </a:solidFill>
          <a:latin typeface="+mn-lt"/>
          <a:ea typeface="+mn-ea"/>
          <a:cs typeface="+mn-cs"/>
        </a:defRPr>
      </a:lvl9pPr>
    </p:bodyStyle>
    <p:otherStyle>
      <a:defPPr>
        <a:defRPr lang="en-US"/>
      </a:defPPr>
      <a:lvl1pPr marL="0" algn="l" defTabSz="1117201" rtl="0" eaLnBrk="1" latinLnBrk="0" hangingPunct="1">
        <a:defRPr sz="2182" kern="1200">
          <a:solidFill>
            <a:schemeClr val="tx1"/>
          </a:solidFill>
          <a:latin typeface="+mn-lt"/>
          <a:ea typeface="+mn-ea"/>
          <a:cs typeface="+mn-cs"/>
        </a:defRPr>
      </a:lvl1pPr>
      <a:lvl2pPr marL="558600" algn="l" defTabSz="1117201" rtl="0" eaLnBrk="1" latinLnBrk="0" hangingPunct="1">
        <a:defRPr sz="2182" kern="1200">
          <a:solidFill>
            <a:schemeClr val="tx1"/>
          </a:solidFill>
          <a:latin typeface="+mn-lt"/>
          <a:ea typeface="+mn-ea"/>
          <a:cs typeface="+mn-cs"/>
        </a:defRPr>
      </a:lvl2pPr>
      <a:lvl3pPr marL="1117201" algn="l" defTabSz="1117201" rtl="0" eaLnBrk="1" latinLnBrk="0" hangingPunct="1">
        <a:defRPr sz="2182" kern="1200">
          <a:solidFill>
            <a:schemeClr val="tx1"/>
          </a:solidFill>
          <a:latin typeface="+mn-lt"/>
          <a:ea typeface="+mn-ea"/>
          <a:cs typeface="+mn-cs"/>
        </a:defRPr>
      </a:lvl3pPr>
      <a:lvl4pPr marL="1675801" algn="l" defTabSz="1117201" rtl="0" eaLnBrk="1" latinLnBrk="0" hangingPunct="1">
        <a:defRPr sz="2182" kern="1200">
          <a:solidFill>
            <a:schemeClr val="tx1"/>
          </a:solidFill>
          <a:latin typeface="+mn-lt"/>
          <a:ea typeface="+mn-ea"/>
          <a:cs typeface="+mn-cs"/>
        </a:defRPr>
      </a:lvl4pPr>
      <a:lvl5pPr marL="2234402" algn="l" defTabSz="1117201" rtl="0" eaLnBrk="1" latinLnBrk="0" hangingPunct="1">
        <a:defRPr sz="2182" kern="1200">
          <a:solidFill>
            <a:schemeClr val="tx1"/>
          </a:solidFill>
          <a:latin typeface="+mn-lt"/>
          <a:ea typeface="+mn-ea"/>
          <a:cs typeface="+mn-cs"/>
        </a:defRPr>
      </a:lvl5pPr>
      <a:lvl6pPr marL="2793002" algn="l" defTabSz="1117201" rtl="0" eaLnBrk="1" latinLnBrk="0" hangingPunct="1">
        <a:defRPr sz="2182" kern="1200">
          <a:solidFill>
            <a:schemeClr val="tx1"/>
          </a:solidFill>
          <a:latin typeface="+mn-lt"/>
          <a:ea typeface="+mn-ea"/>
          <a:cs typeface="+mn-cs"/>
        </a:defRPr>
      </a:lvl6pPr>
      <a:lvl7pPr marL="3351602" algn="l" defTabSz="1117201" rtl="0" eaLnBrk="1" latinLnBrk="0" hangingPunct="1">
        <a:defRPr sz="2182" kern="1200">
          <a:solidFill>
            <a:schemeClr val="tx1"/>
          </a:solidFill>
          <a:latin typeface="+mn-lt"/>
          <a:ea typeface="+mn-ea"/>
          <a:cs typeface="+mn-cs"/>
        </a:defRPr>
      </a:lvl7pPr>
      <a:lvl8pPr marL="3910203" algn="l" defTabSz="1117201" rtl="0" eaLnBrk="1" latinLnBrk="0" hangingPunct="1">
        <a:defRPr sz="2182" kern="1200">
          <a:solidFill>
            <a:schemeClr val="tx1"/>
          </a:solidFill>
          <a:latin typeface="+mn-lt"/>
          <a:ea typeface="+mn-ea"/>
          <a:cs typeface="+mn-cs"/>
        </a:defRPr>
      </a:lvl8pPr>
      <a:lvl9pPr marL="4468803" algn="l" defTabSz="1117201" rtl="0" eaLnBrk="1" latinLnBrk="0" hangingPunct="1">
        <a:defRPr sz="218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3199765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53660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550641" y="4165009"/>
            <a:ext cx="5338835" cy="491313"/>
          </a:xfrm>
        </p:spPr>
        <p:txBody>
          <a:bodyPr/>
          <a:lstStyle/>
          <a:p>
            <a:r>
              <a:rPr lang="en-US" sz="2100" b="1" dirty="0">
                <a:solidFill>
                  <a:srgbClr val="FFFF00"/>
                </a:solidFill>
                <a:latin typeface="Buxton Sketch" panose="03080500000500000004" pitchFamily="66" charset="0"/>
              </a:rPr>
              <a:t>Oh today is sprint end, are all tasks closed?? </a:t>
            </a:r>
          </a:p>
        </p:txBody>
      </p:sp>
      <p:sp>
        <p:nvSpPr>
          <p:cNvPr id="3" name="Title 2"/>
          <p:cNvSpPr>
            <a:spLocks noGrp="1"/>
          </p:cNvSpPr>
          <p:nvPr>
            <p:ph type="title"/>
          </p:nvPr>
        </p:nvSpPr>
        <p:spPr>
          <a:xfrm>
            <a:off x="3032167" y="129054"/>
            <a:ext cx="6318310" cy="782043"/>
          </a:xfrm>
        </p:spPr>
        <p:txBody>
          <a:bodyPr/>
          <a:lstStyle/>
          <a:p>
            <a:pPr algn="ctr"/>
            <a:r>
              <a:rPr lang="en-US" dirty="0">
                <a:solidFill>
                  <a:schemeClr val="bg1"/>
                </a:solidFill>
              </a:rPr>
              <a:t>Meet </a:t>
            </a:r>
            <a:r>
              <a:rPr lang="en-US" b="1" dirty="0">
                <a:solidFill>
                  <a:schemeClr val="bg1"/>
                </a:solidFill>
              </a:rPr>
              <a:t>VSO buddy</a:t>
            </a:r>
            <a:br>
              <a:rPr lang="en-US" dirty="0">
                <a:solidFill>
                  <a:schemeClr val="tx1"/>
                </a:solidFill>
              </a:rPr>
            </a:br>
            <a:r>
              <a:rPr lang="en-US" sz="2400" dirty="0">
                <a:solidFill>
                  <a:schemeClr val="bg1"/>
                </a:solidFill>
              </a:rPr>
              <a:t>your personal assistant for VSO</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182999" y="1553197"/>
            <a:ext cx="5781675" cy="2628900"/>
          </a:xfrm>
          <a:prstGeom prst="rect">
            <a:avLst/>
          </a:prstGeom>
        </p:spPr>
      </p:pic>
      <p:sp>
        <p:nvSpPr>
          <p:cNvPr id="5" name="Cloud Callout 4"/>
          <p:cNvSpPr/>
          <p:nvPr/>
        </p:nvSpPr>
        <p:spPr bwMode="auto">
          <a:xfrm>
            <a:off x="8691513" y="4331161"/>
            <a:ext cx="169683" cy="216816"/>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4797545" y="4656322"/>
            <a:ext cx="247824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1" u="none" strike="noStrike" kern="0" cap="none" spc="0" normalizeH="0" baseline="0" noProof="0" dirty="0">
                <a:ln>
                  <a:noFill/>
                </a:ln>
                <a:solidFill>
                  <a:schemeClr val="bg1"/>
                </a:solidFill>
                <a:effectLst/>
                <a:uLnTx/>
                <a:uFillTx/>
              </a:rPr>
              <a:t>Chat with him now</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401" y="5335359"/>
            <a:ext cx="1280231" cy="56756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4254" y="5237520"/>
            <a:ext cx="820407" cy="84738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2415" y="5298422"/>
            <a:ext cx="686979" cy="69925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9939" y="5240609"/>
            <a:ext cx="827189" cy="757070"/>
          </a:xfrm>
          <a:prstGeom prst="rect">
            <a:avLst/>
          </a:prstGeom>
        </p:spPr>
      </p:pic>
      <p:sp>
        <p:nvSpPr>
          <p:cNvPr id="13" name="TextBox 12"/>
          <p:cNvSpPr txBox="1"/>
          <p:nvPr/>
        </p:nvSpPr>
        <p:spPr>
          <a:xfrm>
            <a:off x="3712814" y="5997678"/>
            <a:ext cx="855042" cy="50321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00" b="0" i="0" u="none" strike="noStrike" kern="0" cap="none" spc="0" normalizeH="0" baseline="0" noProof="0" dirty="0">
                <a:ln>
                  <a:noFill/>
                </a:ln>
                <a:solidFill>
                  <a:schemeClr val="bg1"/>
                </a:solidFill>
                <a:effectLst/>
                <a:uLnTx/>
                <a:uFillTx/>
              </a:rPr>
              <a:t>skype</a:t>
            </a:r>
          </a:p>
        </p:txBody>
      </p:sp>
      <p:sp>
        <p:nvSpPr>
          <p:cNvPr id="14" name="TextBox 13"/>
          <p:cNvSpPr txBox="1"/>
          <p:nvPr/>
        </p:nvSpPr>
        <p:spPr>
          <a:xfrm>
            <a:off x="5178142" y="6046842"/>
            <a:ext cx="1172629" cy="50321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00" b="0" i="0" u="none" strike="noStrike" kern="0" cap="none" spc="0" normalizeH="0" baseline="0" noProof="0" dirty="0">
                <a:ln>
                  <a:noFill/>
                </a:ln>
                <a:solidFill>
                  <a:schemeClr val="bg1"/>
                </a:solidFill>
                <a:effectLst/>
                <a:uLnTx/>
                <a:uFillTx/>
              </a:rPr>
              <a:t>Web chat</a:t>
            </a:r>
          </a:p>
        </p:txBody>
      </p:sp>
      <p:sp>
        <p:nvSpPr>
          <p:cNvPr id="15" name="TextBox 14"/>
          <p:cNvSpPr txBox="1"/>
          <p:nvPr/>
        </p:nvSpPr>
        <p:spPr>
          <a:xfrm>
            <a:off x="6659913" y="6066512"/>
            <a:ext cx="1314048" cy="7109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00" b="0" i="0" u="none" strike="noStrike" kern="0" cap="none" spc="0" normalizeH="0" baseline="0" noProof="0" dirty="0">
                <a:ln>
                  <a:noFill/>
                </a:ln>
                <a:solidFill>
                  <a:schemeClr val="bg1"/>
                </a:solidFill>
                <a:effectLst/>
                <a:uLnTx/>
                <a:uFillTx/>
              </a:rPr>
              <a:t>Facebook messenger</a:t>
            </a:r>
          </a:p>
        </p:txBody>
      </p:sp>
      <p:sp>
        <p:nvSpPr>
          <p:cNvPr id="16" name="TextBox 15"/>
          <p:cNvSpPr txBox="1"/>
          <p:nvPr/>
        </p:nvSpPr>
        <p:spPr>
          <a:xfrm>
            <a:off x="7933190" y="6051760"/>
            <a:ext cx="1500475" cy="50321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00" b="0" i="0" u="none" strike="noStrike" kern="0" cap="none" spc="0" normalizeH="0" baseline="0" noProof="0" dirty="0">
                <a:ln>
                  <a:noFill/>
                </a:ln>
                <a:solidFill>
                  <a:schemeClr val="bg1"/>
                </a:solidFill>
                <a:effectLst/>
                <a:uLnTx/>
                <a:uFillTx/>
              </a:rPr>
              <a:t>Text message</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4198" y="3971842"/>
            <a:ext cx="975237" cy="682666"/>
          </a:xfrm>
          <a:prstGeom prst="rect">
            <a:avLst/>
          </a:prstGeom>
        </p:spPr>
      </p:pic>
    </p:spTree>
    <p:extLst>
      <p:ext uri="{BB962C8B-B14F-4D97-AF65-F5344CB8AC3E}">
        <p14:creationId xmlns:p14="http://schemas.microsoft.com/office/powerpoint/2010/main" val="203053949"/>
      </p:ext>
    </p:extLst>
  </p:cSld>
  <p:clrMapOvr>
    <a:masterClrMapping/>
  </p:clrMapOvr>
  <mc:AlternateContent xmlns:mc="http://schemas.openxmlformats.org/markup-compatibility/2006" xmlns:p14="http://schemas.microsoft.com/office/powerpoint/2010/main">
    <mc:Choice Requires="p14">
      <p:transition spd="slow" p14:dur="3400" advTm="10354">
        <p14:reveal/>
      </p:transition>
    </mc:Choice>
    <mc:Fallback xmlns="">
      <p:transition spd="slow" advTm="103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Pain Points</a:t>
            </a:r>
            <a:endParaRPr lang="en-US" sz="3600" dirty="0">
              <a:latin typeface="+mn-lt"/>
            </a:endParaRPr>
          </a:p>
        </p:txBody>
      </p:sp>
      <p:sp>
        <p:nvSpPr>
          <p:cNvPr id="3" name="Text Placeholder 2"/>
          <p:cNvSpPr>
            <a:spLocks noGrp="1"/>
          </p:cNvSpPr>
          <p:nvPr>
            <p:ph type="body" sz="quarter" idx="4294967295"/>
          </p:nvPr>
        </p:nvSpPr>
        <p:spPr>
          <a:xfrm>
            <a:off x="252203" y="1020977"/>
            <a:ext cx="11350331" cy="2899255"/>
          </a:xfrm>
          <a:prstGeom prst="rect">
            <a:avLst/>
          </a:prstGeom>
        </p:spPr>
        <p:txBody>
          <a:bodyPr/>
          <a:lstStyle/>
          <a:p>
            <a:pPr defTabSz="914102" fontAlgn="base">
              <a:spcBef>
                <a:spcPct val="0"/>
              </a:spcBef>
              <a:spcAft>
                <a:spcPct val="0"/>
              </a:spcAft>
            </a:pPr>
            <a:r>
              <a:rPr lang="en-US" sz="2800" dirty="0">
                <a:solidFill>
                  <a:schemeClr val="tx1"/>
                </a:solidFill>
                <a:latin typeface="+mj-lt"/>
              </a:rPr>
              <a:t>Need OneITVSO token to use with oauth.</a:t>
            </a:r>
          </a:p>
          <a:p>
            <a:pPr defTabSz="914102" fontAlgn="base">
              <a:spcBef>
                <a:spcPct val="0"/>
              </a:spcBef>
              <a:spcAft>
                <a:spcPct val="0"/>
              </a:spcAft>
            </a:pPr>
            <a:r>
              <a:rPr lang="en-US" sz="2800" dirty="0">
                <a:solidFill>
                  <a:schemeClr val="tx1"/>
                </a:solidFill>
              </a:rPr>
              <a:t>If no option for MSIT token then we need to open VSTS app UI and ask user for permission for different tasks in VSTS but that make bot functionality complicated and not work with few channels where no browser exist like SMS.</a:t>
            </a:r>
            <a:endParaRPr lang="en-US" sz="2800" dirty="0">
              <a:solidFill>
                <a:schemeClr val="tx1"/>
              </a:solidFill>
              <a:latin typeface="+mj-lt"/>
            </a:endParaRPr>
          </a:p>
          <a:p>
            <a:pPr defTabSz="914102" fontAlgn="base">
              <a:spcBef>
                <a:spcPct val="0"/>
              </a:spcBef>
              <a:spcAft>
                <a:spcPct val="0"/>
              </a:spcAft>
            </a:pPr>
            <a:r>
              <a:rPr lang="en-US" sz="2800" dirty="0">
                <a:solidFill>
                  <a:schemeClr val="tx1"/>
                </a:solidFill>
              </a:rPr>
              <a:t>Not able to login LUIS, Bot Framework with Microsoft.com a/c</a:t>
            </a:r>
          </a:p>
          <a:p>
            <a:pPr defTabSz="914102" fontAlgn="base">
              <a:spcBef>
                <a:spcPct val="0"/>
              </a:spcBef>
              <a:spcAft>
                <a:spcPct val="0"/>
              </a:spcAft>
            </a:pPr>
            <a:r>
              <a:rPr lang="en-US" sz="2800" dirty="0">
                <a:solidFill>
                  <a:schemeClr val="tx1"/>
                </a:solidFill>
                <a:latin typeface="+mj-lt"/>
              </a:rPr>
              <a:t>Cortana channel is not available in bot framework</a:t>
            </a: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5382264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18" y="2866968"/>
            <a:ext cx="11655840" cy="899665"/>
          </a:xfrm>
        </p:spPr>
        <p:txBody>
          <a:bodyPr anchor="ctr"/>
          <a:lstStyle/>
          <a:p>
            <a:pPr algn="ctr"/>
            <a:r>
              <a:rPr lang="en-US" sz="19900" dirty="0"/>
              <a:t>Q&amp;A</a:t>
            </a:r>
            <a:endParaRPr lang="en-US" sz="19900" dirty="0">
              <a:latin typeface="+mn-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22201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n-lt"/>
              </a:rPr>
              <a:t>Goal / Agenda</a:t>
            </a:r>
          </a:p>
        </p:txBody>
      </p:sp>
      <p:sp>
        <p:nvSpPr>
          <p:cNvPr id="3" name="Text Placeholder 2"/>
          <p:cNvSpPr>
            <a:spLocks noGrp="1"/>
          </p:cNvSpPr>
          <p:nvPr>
            <p:ph type="body" sz="quarter" idx="4294967295"/>
          </p:nvPr>
        </p:nvSpPr>
        <p:spPr>
          <a:xfrm>
            <a:off x="269240" y="1382348"/>
            <a:ext cx="11350331" cy="3900811"/>
          </a:xfrm>
          <a:prstGeom prst="rect">
            <a:avLst/>
          </a:prstGeom>
        </p:spPr>
        <p:txBody>
          <a:bodyPr/>
          <a:lstStyle/>
          <a:p>
            <a:pPr marL="571500" lvl="1" indent="-571500">
              <a:buFont typeface="Wingdings" panose="05000000000000000000" pitchFamily="2" charset="2"/>
              <a:buChar char="v"/>
            </a:pPr>
            <a:r>
              <a:rPr lang="en-US" sz="2808" dirty="0">
                <a:latin typeface="+mj-lt"/>
              </a:rPr>
              <a:t>What is VSO BOT? </a:t>
            </a:r>
          </a:p>
          <a:p>
            <a:pPr marL="571500" lvl="1" indent="-571500">
              <a:buFont typeface="Wingdings" panose="05000000000000000000" pitchFamily="2" charset="2"/>
              <a:buChar char="v"/>
            </a:pPr>
            <a:r>
              <a:rPr lang="en-US" sz="2808" dirty="0">
                <a:latin typeface="+mj-lt"/>
              </a:rPr>
              <a:t>Why we require it?</a:t>
            </a:r>
          </a:p>
          <a:p>
            <a:pPr marL="571500" lvl="1" indent="-571500">
              <a:buFont typeface="Wingdings" panose="05000000000000000000" pitchFamily="2" charset="2"/>
              <a:buChar char="v"/>
            </a:pPr>
            <a:r>
              <a:rPr lang="en-US" sz="2808" dirty="0">
                <a:latin typeface="+mj-lt"/>
              </a:rPr>
              <a:t>How to work?</a:t>
            </a:r>
          </a:p>
          <a:p>
            <a:pPr marL="571500" lvl="1" indent="-571500">
              <a:buFont typeface="Wingdings" panose="05000000000000000000" pitchFamily="2" charset="2"/>
              <a:buChar char="v"/>
            </a:pPr>
            <a:r>
              <a:rPr lang="en-US" sz="2808" dirty="0">
                <a:latin typeface="+mj-lt"/>
              </a:rPr>
              <a:t>Technologies used</a:t>
            </a:r>
          </a:p>
          <a:p>
            <a:pPr marL="571500" lvl="1" indent="-571500">
              <a:buFont typeface="Wingdings" panose="05000000000000000000" pitchFamily="2" charset="2"/>
              <a:buChar char="v"/>
            </a:pPr>
            <a:r>
              <a:rPr lang="en-US" sz="2808" dirty="0">
                <a:latin typeface="+mj-lt"/>
              </a:rPr>
              <a:t>Demo</a:t>
            </a:r>
          </a:p>
          <a:p>
            <a:pPr marL="571500" lvl="1" indent="-571500">
              <a:buFont typeface="Wingdings" panose="05000000000000000000" pitchFamily="2" charset="2"/>
              <a:buChar char="v"/>
            </a:pPr>
            <a:r>
              <a:rPr lang="en-US" sz="2808" dirty="0">
                <a:latin typeface="+mj-lt"/>
              </a:rPr>
              <a:t>Success Criteria</a:t>
            </a:r>
          </a:p>
          <a:p>
            <a:pPr marL="571500" lvl="1" indent="-571500">
              <a:buFont typeface="Wingdings" panose="05000000000000000000" pitchFamily="2" charset="2"/>
              <a:buChar char="v"/>
            </a:pPr>
            <a:r>
              <a:rPr lang="en-US" sz="2808" dirty="0">
                <a:latin typeface="+mj-lt"/>
              </a:rPr>
              <a:t>Pain Points</a:t>
            </a:r>
          </a:p>
          <a:p>
            <a:pPr marL="571500" lvl="1" indent="-571500">
              <a:buFont typeface="Wingdings" panose="05000000000000000000" pitchFamily="2" charset="2"/>
              <a:buChar char="v"/>
            </a:pPr>
            <a:r>
              <a:rPr lang="en-US" sz="2808" dirty="0">
                <a:latin typeface="+mj-lt"/>
              </a:rPr>
              <a:t>Q&amp;A</a:t>
            </a: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7846102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What is VSO BOT</a:t>
            </a:r>
            <a:endParaRPr lang="en-US" sz="3600" dirty="0">
              <a:latin typeface="+mn-lt"/>
            </a:endParaRPr>
          </a:p>
        </p:txBody>
      </p:sp>
      <p:sp>
        <p:nvSpPr>
          <p:cNvPr id="3" name="Text Placeholder 2"/>
          <p:cNvSpPr>
            <a:spLocks noGrp="1"/>
          </p:cNvSpPr>
          <p:nvPr>
            <p:ph type="body" sz="quarter" idx="4294967295"/>
          </p:nvPr>
        </p:nvSpPr>
        <p:spPr>
          <a:xfrm>
            <a:off x="252203" y="1020977"/>
            <a:ext cx="11350331" cy="5312223"/>
          </a:xfrm>
          <a:prstGeom prst="rect">
            <a:avLst/>
          </a:prstGeom>
        </p:spPr>
        <p:txBody>
          <a:bodyPr/>
          <a:lstStyle/>
          <a:p>
            <a:pPr marL="285750" indent="-285750" defTabSz="914102" fontAlgn="base">
              <a:spcBef>
                <a:spcPct val="0"/>
              </a:spcBef>
              <a:spcAft>
                <a:spcPct val="0"/>
              </a:spcAft>
              <a:buFont typeface="Arial" panose="020B0604020202020204" pitchFamily="34" charset="0"/>
              <a:buChar char="•"/>
            </a:pPr>
            <a:endParaRPr lang="en-US" sz="2800" kern="0" dirty="0">
              <a:solidFill>
                <a:schemeClr val="tx1"/>
              </a:solidFill>
              <a:ea typeface="Segoe UI" pitchFamily="34" charset="0"/>
              <a:cs typeface="Segoe UI" pitchFamily="34" charset="0"/>
            </a:endParaRPr>
          </a:p>
          <a:p>
            <a:pPr marL="0" indent="0" defTabSz="914102" fontAlgn="base">
              <a:spcBef>
                <a:spcPct val="0"/>
              </a:spcBef>
              <a:spcAft>
                <a:spcPct val="0"/>
              </a:spcAft>
              <a:buNone/>
            </a:pPr>
            <a:r>
              <a:rPr lang="en-US" sz="2800" kern="0" dirty="0">
                <a:solidFill>
                  <a:schemeClr val="tx1"/>
                </a:solidFill>
                <a:ea typeface="Segoe UI" pitchFamily="34" charset="0"/>
                <a:cs typeface="Segoe UI" pitchFamily="34" charset="0"/>
              </a:rPr>
              <a:t>VSO BOT use natural language processing via different chat channel like Facebook messenger, skype, telegram, mail, SMS etc. to addressing our daily OneITVSO scenarios like</a:t>
            </a:r>
          </a:p>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Get user VSO current tasks</a:t>
            </a:r>
          </a:p>
          <a:p>
            <a:pPr marL="285750" indent="-285750" defTabSz="914102" fontAlgn="base">
              <a:spcBef>
                <a:spcPct val="0"/>
              </a:spcBef>
              <a:spcAft>
                <a:spcPct val="0"/>
              </a:spcAft>
              <a:buFont typeface="Arial" panose="020B0604020202020204" pitchFamily="34" charset="0"/>
              <a:buChar char="•"/>
            </a:pPr>
            <a:r>
              <a:rPr lang="en-US" sz="2800" dirty="0">
                <a:solidFill>
                  <a:schemeClr val="tx1"/>
                </a:solidFill>
              </a:rPr>
              <a:t>Get build status</a:t>
            </a:r>
          </a:p>
          <a:p>
            <a:pPr marL="285750" indent="-285750" defTabSz="914102" fontAlgn="base">
              <a:spcBef>
                <a:spcPct val="0"/>
              </a:spcBef>
              <a:spcAft>
                <a:spcPct val="0"/>
              </a:spcAft>
              <a:buFont typeface="Arial" panose="020B0604020202020204" pitchFamily="34" charset="0"/>
              <a:buChar char="•"/>
            </a:pPr>
            <a:r>
              <a:rPr lang="en-US" sz="2800" dirty="0">
                <a:solidFill>
                  <a:schemeClr val="tx1"/>
                </a:solidFill>
              </a:rPr>
              <a:t>Status of Burndown Chart</a:t>
            </a:r>
          </a:p>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Show top backlog, incidents</a:t>
            </a:r>
          </a:p>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Update status of a task</a:t>
            </a:r>
          </a:p>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Set alert</a:t>
            </a:r>
          </a:p>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Enter a new task on the fly and many more…</a:t>
            </a:r>
          </a:p>
          <a:p>
            <a:pPr marL="0" indent="0" defTabSz="914102" fontAlgn="base">
              <a:spcBef>
                <a:spcPct val="0"/>
              </a:spcBef>
              <a:spcAft>
                <a:spcPct val="0"/>
              </a:spcAft>
              <a:buNone/>
            </a:pPr>
            <a:endParaRPr lang="en-US" sz="2800" kern="0" dirty="0">
              <a:solidFill>
                <a:schemeClr val="tx1"/>
              </a:solidFill>
              <a:ea typeface="Segoe UI" pitchFamily="34" charset="0"/>
              <a:cs typeface="Segoe UI" pitchFamily="34" charset="0"/>
            </a:endParaRPr>
          </a:p>
          <a:p>
            <a:pPr marL="342900" lvl="1" indent="-342900"/>
            <a:endParaRPr lang="en-US" sz="2800" dirty="0">
              <a:solidFill>
                <a:schemeClr val="tx1"/>
              </a:solidFill>
              <a:latin typeface="+mj-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106122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Why we need VSO BOT</a:t>
            </a:r>
            <a:endParaRPr lang="en-US" sz="3600" dirty="0">
              <a:latin typeface="+mn-lt"/>
            </a:endParaRPr>
          </a:p>
        </p:txBody>
      </p:sp>
      <p:sp>
        <p:nvSpPr>
          <p:cNvPr id="3" name="Text Placeholder 2"/>
          <p:cNvSpPr>
            <a:spLocks noGrp="1"/>
          </p:cNvSpPr>
          <p:nvPr>
            <p:ph type="body" sz="quarter" idx="4294967295"/>
          </p:nvPr>
        </p:nvSpPr>
        <p:spPr>
          <a:xfrm>
            <a:off x="252203" y="1020977"/>
            <a:ext cx="11350331" cy="2123658"/>
          </a:xfrm>
          <a:prstGeom prst="rect">
            <a:avLst/>
          </a:prstGeom>
        </p:spPr>
        <p:txBody>
          <a:bodyPr/>
          <a:lstStyle/>
          <a:p>
            <a:pPr marL="285750" indent="-285750" defTabSz="914102" fontAlgn="base">
              <a:spcBef>
                <a:spcPct val="0"/>
              </a:spcBef>
              <a:spcAft>
                <a:spcPct val="0"/>
              </a:spcAft>
              <a:buFont typeface="Arial" panose="020B0604020202020204" pitchFamily="34" charset="0"/>
              <a:buChar char="•"/>
            </a:pPr>
            <a:endParaRPr lang="en-US" sz="2800" kern="0" dirty="0">
              <a:solidFill>
                <a:schemeClr val="tx1"/>
              </a:solidFill>
              <a:ea typeface="Segoe UI" pitchFamily="34" charset="0"/>
              <a:cs typeface="Segoe UI" pitchFamily="34" charset="0"/>
            </a:endParaRPr>
          </a:p>
          <a:p>
            <a:pPr marL="0" indent="0" defTabSz="914102" fontAlgn="base">
              <a:spcBef>
                <a:spcPct val="0"/>
              </a:spcBef>
              <a:spcAft>
                <a:spcPct val="0"/>
              </a:spcAft>
              <a:buNone/>
            </a:pPr>
            <a:r>
              <a:rPr lang="en-US" sz="2800" kern="0" dirty="0">
                <a:solidFill>
                  <a:schemeClr val="tx1"/>
                </a:solidFill>
                <a:ea typeface="Segoe UI" pitchFamily="34" charset="0"/>
                <a:cs typeface="Segoe UI" pitchFamily="34" charset="0"/>
              </a:rPr>
              <a:t>Currently no mobile/SMS/chat/mail interface for VSO user to know the current status of VSTS projects, builds, backlogs, incidents etc. </a:t>
            </a:r>
          </a:p>
          <a:p>
            <a:pPr marL="0" indent="0" defTabSz="914102" fontAlgn="base">
              <a:spcBef>
                <a:spcPct val="0"/>
              </a:spcBef>
              <a:spcAft>
                <a:spcPct val="0"/>
              </a:spcAft>
              <a:buNone/>
            </a:pPr>
            <a:endParaRPr lang="en-US" sz="2800" kern="0" dirty="0">
              <a:solidFill>
                <a:schemeClr val="tx1"/>
              </a:solidFill>
              <a:ea typeface="Segoe UI" pitchFamily="34" charset="0"/>
              <a:cs typeface="Segoe UI" pitchFamily="34" charset="0"/>
            </a:endParaRPr>
          </a:p>
          <a:p>
            <a:pPr marL="0" indent="0" defTabSz="914102" fontAlgn="base">
              <a:spcBef>
                <a:spcPct val="0"/>
              </a:spcBef>
              <a:spcAft>
                <a:spcPct val="0"/>
              </a:spcAft>
              <a:buNone/>
            </a:pPr>
            <a:endParaRPr lang="en-US" sz="2800" dirty="0">
              <a:solidFill>
                <a:schemeClr val="tx1"/>
              </a:solidFill>
              <a:latin typeface="+mj-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817979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How it work</a:t>
            </a:r>
            <a:endParaRPr lang="en-US" sz="3600" dirty="0">
              <a:latin typeface="+mn-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642" y="2279564"/>
            <a:ext cx="835055" cy="835055"/>
          </a:xfrm>
          <a:prstGeom prst="rect">
            <a:avLst/>
          </a:prstGeom>
        </p:spPr>
      </p:pic>
      <p:pic>
        <p:nvPicPr>
          <p:cNvPr id="7" name="Picture 6"/>
          <p:cNvPicPr>
            <a:picLocks noChangeAspect="1"/>
          </p:cNvPicPr>
          <p:nvPr/>
        </p:nvPicPr>
        <p:blipFill>
          <a:blip r:embed="rId4"/>
          <a:stretch>
            <a:fillRect/>
          </a:stretch>
        </p:blipFill>
        <p:spPr>
          <a:xfrm>
            <a:off x="1032436" y="1079994"/>
            <a:ext cx="7760099" cy="673135"/>
          </a:xfrm>
          <a:prstGeom prst="rect">
            <a:avLst/>
          </a:prstGeom>
        </p:spPr>
      </p:pic>
      <p:pic>
        <p:nvPicPr>
          <p:cNvPr id="8" name="Picture 7"/>
          <p:cNvPicPr>
            <a:picLocks noChangeAspect="1"/>
          </p:cNvPicPr>
          <p:nvPr/>
        </p:nvPicPr>
        <p:blipFill>
          <a:blip r:embed="rId5"/>
          <a:stretch>
            <a:fillRect/>
          </a:stretch>
        </p:blipFill>
        <p:spPr>
          <a:xfrm>
            <a:off x="9280285" y="986224"/>
            <a:ext cx="899579" cy="853209"/>
          </a:xfrm>
          <a:prstGeom prst="rect">
            <a:avLst/>
          </a:prstGeom>
        </p:spPr>
      </p:pic>
      <p:cxnSp>
        <p:nvCxnSpPr>
          <p:cNvPr id="12" name="Connector: Curved 11"/>
          <p:cNvCxnSpPr>
            <a:endCxn id="6" idx="1"/>
          </p:cNvCxnSpPr>
          <p:nvPr/>
        </p:nvCxnSpPr>
        <p:spPr>
          <a:xfrm>
            <a:off x="2925653" y="1797427"/>
            <a:ext cx="2671989" cy="899665"/>
          </a:xfrm>
          <a:prstGeom prst="curvedConnector3">
            <a:avLst>
              <a:gd name="adj1" fmla="val -537"/>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4" name="Connector: Curved 13"/>
          <p:cNvCxnSpPr>
            <a:stCxn id="6" idx="3"/>
            <a:endCxn id="8" idx="2"/>
          </p:cNvCxnSpPr>
          <p:nvPr/>
        </p:nvCxnSpPr>
        <p:spPr>
          <a:xfrm flipV="1">
            <a:off x="6432697" y="1839433"/>
            <a:ext cx="3297378" cy="857659"/>
          </a:xfrm>
          <a:prstGeom prst="curvedConnector2">
            <a:avLst/>
          </a:prstGeom>
          <a:ln>
            <a:headEnd type="triangle"/>
            <a:tailEnd type="triangle"/>
          </a:ln>
        </p:spPr>
        <p:style>
          <a:lnRef idx="3">
            <a:schemeClr val="accent6"/>
          </a:lnRef>
          <a:fillRef idx="0">
            <a:schemeClr val="accent6"/>
          </a:fillRef>
          <a:effectRef idx="2">
            <a:schemeClr val="accent6"/>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0930" y="4102054"/>
            <a:ext cx="778290" cy="852412"/>
          </a:xfrm>
          <a:prstGeom prst="rect">
            <a:avLst/>
          </a:prstGeom>
        </p:spPr>
      </p:pic>
      <p:pic>
        <p:nvPicPr>
          <p:cNvPr id="1026" name="Picture 2" descr="http://www.haniamr.net/wp-content/uploads/2016/06/oxfor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6316" y="3456531"/>
            <a:ext cx="852412" cy="8524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p:cNvCxnSpPr>
            <a:stCxn id="1026" idx="3"/>
          </p:cNvCxnSpPr>
          <p:nvPr/>
        </p:nvCxnSpPr>
        <p:spPr>
          <a:xfrm flipV="1">
            <a:off x="1918728" y="3002945"/>
            <a:ext cx="3606468" cy="879792"/>
          </a:xfrm>
          <a:prstGeom prst="curvedConnector3">
            <a:avLst>
              <a:gd name="adj1" fmla="val 50000"/>
            </a:avLst>
          </a:prstGeom>
          <a:ln>
            <a:headEnd type="triangle"/>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armviz.io/assets/toolbox-icons/API%20Ap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3145" y="4148429"/>
            <a:ext cx="877764" cy="87776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Curved 26"/>
          <p:cNvCxnSpPr/>
          <p:nvPr/>
        </p:nvCxnSpPr>
        <p:spPr>
          <a:xfrm rot="16200000" flipH="1">
            <a:off x="5897381" y="3270015"/>
            <a:ext cx="1033810" cy="723018"/>
          </a:xfrm>
          <a:prstGeom prst="curvedConnector3">
            <a:avLst>
              <a:gd name="adj1" fmla="val 50000"/>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5" name="Connector: Curved 34"/>
          <p:cNvCxnSpPr>
            <a:endCxn id="20" idx="1"/>
          </p:cNvCxnSpPr>
          <p:nvPr/>
        </p:nvCxnSpPr>
        <p:spPr>
          <a:xfrm>
            <a:off x="7440909" y="4528260"/>
            <a:ext cx="1900021" cy="12700"/>
          </a:xfrm>
          <a:prstGeom prst="curvedConnector3">
            <a:avLst>
              <a:gd name="adj1" fmla="val 50000"/>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9" name="TextBox 38"/>
          <p:cNvSpPr txBox="1"/>
          <p:nvPr/>
        </p:nvSpPr>
        <p:spPr>
          <a:xfrm>
            <a:off x="825913" y="1839433"/>
            <a:ext cx="160896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{BOT Channel}</a:t>
            </a:r>
          </a:p>
        </p:txBody>
      </p:sp>
      <p:sp>
        <p:nvSpPr>
          <p:cNvPr id="43" name="TextBox 42"/>
          <p:cNvSpPr txBox="1"/>
          <p:nvPr/>
        </p:nvSpPr>
        <p:spPr>
          <a:xfrm>
            <a:off x="10140219" y="1079994"/>
            <a:ext cx="1669881"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{BOT Emulator}</a:t>
            </a:r>
          </a:p>
        </p:txBody>
      </p:sp>
      <p:sp>
        <p:nvSpPr>
          <p:cNvPr id="44" name="TextBox 43"/>
          <p:cNvSpPr txBox="1"/>
          <p:nvPr/>
        </p:nvSpPr>
        <p:spPr>
          <a:xfrm>
            <a:off x="883580" y="4414375"/>
            <a:ext cx="856966"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{LUIS}</a:t>
            </a:r>
          </a:p>
        </p:txBody>
      </p:sp>
      <p:sp>
        <p:nvSpPr>
          <p:cNvPr id="45" name="TextBox 44"/>
          <p:cNvSpPr txBox="1"/>
          <p:nvPr/>
        </p:nvSpPr>
        <p:spPr>
          <a:xfrm>
            <a:off x="6109795" y="5038031"/>
            <a:ext cx="1784463"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{Azure Web API}</a:t>
            </a:r>
          </a:p>
        </p:txBody>
      </p:sp>
      <p:sp>
        <p:nvSpPr>
          <p:cNvPr id="46" name="TextBox 45"/>
          <p:cNvSpPr txBox="1"/>
          <p:nvPr/>
        </p:nvSpPr>
        <p:spPr>
          <a:xfrm>
            <a:off x="10218694" y="4282427"/>
            <a:ext cx="1259704"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{VSTS API}</a:t>
            </a:r>
          </a:p>
        </p:txBody>
      </p:sp>
    </p:spTree>
    <p:extLst>
      <p:ext uri="{BB962C8B-B14F-4D97-AF65-F5344CB8AC3E}">
        <p14:creationId xmlns:p14="http://schemas.microsoft.com/office/powerpoint/2010/main" val="17838188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Technologies used</a:t>
            </a:r>
            <a:endParaRPr lang="en-US" sz="3600" dirty="0">
              <a:latin typeface="+mn-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graphicFrame>
        <p:nvGraphicFramePr>
          <p:cNvPr id="20" name="Diagram 19"/>
          <p:cNvGraphicFramePr/>
          <p:nvPr>
            <p:extLst>
              <p:ext uri="{D42A27DB-BD31-4B8C-83A1-F6EECF244321}">
                <p14:modId xmlns:p14="http://schemas.microsoft.com/office/powerpoint/2010/main" val="4138602829"/>
              </p:ext>
            </p:extLst>
          </p:nvPr>
        </p:nvGraphicFramePr>
        <p:xfrm>
          <a:off x="556054" y="1235676"/>
          <a:ext cx="10540314" cy="5103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9686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18" y="2866968"/>
            <a:ext cx="11655840" cy="899665"/>
          </a:xfrm>
        </p:spPr>
        <p:txBody>
          <a:bodyPr anchor="ctr"/>
          <a:lstStyle/>
          <a:p>
            <a:pPr algn="ctr"/>
            <a:r>
              <a:rPr lang="en-US" sz="19900" dirty="0"/>
              <a:t>DEMO</a:t>
            </a:r>
            <a:endParaRPr lang="en-US" sz="19900" dirty="0">
              <a:latin typeface="+mn-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749374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Success Criteria</a:t>
            </a:r>
            <a:endParaRPr lang="en-US" sz="3600" dirty="0">
              <a:latin typeface="+mn-lt"/>
            </a:endParaRPr>
          </a:p>
        </p:txBody>
      </p:sp>
      <p:sp>
        <p:nvSpPr>
          <p:cNvPr id="3" name="Text Placeholder 2"/>
          <p:cNvSpPr>
            <a:spLocks noGrp="1"/>
          </p:cNvSpPr>
          <p:nvPr>
            <p:ph type="body" sz="quarter" idx="4294967295"/>
          </p:nvPr>
        </p:nvSpPr>
        <p:spPr>
          <a:xfrm>
            <a:off x="252203" y="1020977"/>
            <a:ext cx="11350331" cy="572464"/>
          </a:xfrm>
          <a:prstGeom prst="rect">
            <a:avLst/>
          </a:prstGeom>
        </p:spPr>
        <p:txBody>
          <a:bodyPr/>
          <a:lstStyle/>
          <a:p>
            <a:pPr marL="285750" indent="-285750" defTabSz="914102" fontAlgn="base">
              <a:spcBef>
                <a:spcPct val="0"/>
              </a:spcBef>
              <a:spcAft>
                <a:spcPct val="0"/>
              </a:spcAft>
              <a:buFont typeface="Arial" panose="020B0604020202020204" pitchFamily="34" charset="0"/>
              <a:buChar char="•"/>
            </a:pPr>
            <a:r>
              <a:rPr lang="en-US" sz="2800" kern="0" dirty="0">
                <a:solidFill>
                  <a:schemeClr val="tx1"/>
                </a:solidFill>
                <a:ea typeface="Segoe UI" pitchFamily="34" charset="0"/>
                <a:cs typeface="Segoe UI" pitchFamily="34" charset="0"/>
              </a:rPr>
              <a:t>Make it working end to end with one scenario during hackathon.</a:t>
            </a:r>
            <a:endParaRPr lang="en-US" sz="2800" dirty="0">
              <a:solidFill>
                <a:schemeClr val="tx1"/>
              </a:solidFill>
              <a:latin typeface="+mj-lt"/>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6095703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03" y="180329"/>
            <a:ext cx="11655840" cy="899665"/>
          </a:xfrm>
        </p:spPr>
        <p:txBody>
          <a:bodyPr/>
          <a:lstStyle/>
          <a:p>
            <a:r>
              <a:rPr lang="en-US" sz="3600" dirty="0"/>
              <a:t>Goodies and Nominations</a:t>
            </a:r>
            <a:endParaRPr lang="en-US" sz="3600" dirty="0">
              <a:latin typeface="+mn-lt"/>
            </a:endParaRPr>
          </a:p>
        </p:txBody>
      </p:sp>
      <p:sp>
        <p:nvSpPr>
          <p:cNvPr id="3" name="Text Placeholder 2"/>
          <p:cNvSpPr>
            <a:spLocks noGrp="1"/>
          </p:cNvSpPr>
          <p:nvPr>
            <p:ph type="body" sz="quarter" idx="4294967295"/>
          </p:nvPr>
        </p:nvSpPr>
        <p:spPr>
          <a:xfrm>
            <a:off x="252203" y="1020977"/>
            <a:ext cx="11350331" cy="1735860"/>
          </a:xfrm>
          <a:prstGeom prst="rect">
            <a:avLst/>
          </a:prstGeom>
        </p:spPr>
        <p:txBody>
          <a:bodyPr/>
          <a:lstStyle/>
          <a:p>
            <a:pPr defTabSz="914102" fontAlgn="base">
              <a:spcBef>
                <a:spcPct val="0"/>
              </a:spcBef>
              <a:spcAft>
                <a:spcPct val="0"/>
              </a:spcAft>
            </a:pPr>
            <a:r>
              <a:rPr lang="en-US" sz="2800" dirty="0">
                <a:solidFill>
                  <a:schemeClr val="tx1"/>
                </a:solidFill>
              </a:rPr>
              <a:t>Name should be associated with project to get goodies</a:t>
            </a:r>
          </a:p>
          <a:p>
            <a:pPr defTabSz="914102" fontAlgn="base">
              <a:spcBef>
                <a:spcPct val="0"/>
              </a:spcBef>
              <a:spcAft>
                <a:spcPct val="0"/>
              </a:spcAft>
            </a:pPr>
            <a:r>
              <a:rPr lang="en-US" sz="2800" b="1" dirty="0"/>
              <a:t>Add keyword to </a:t>
            </a:r>
            <a:r>
              <a:rPr lang="en-US" sz="2800" b="1" i="1" dirty="0"/>
              <a:t>BotHack2016</a:t>
            </a:r>
            <a:r>
              <a:rPr lang="en-US" sz="2800" b="1" dirty="0"/>
              <a:t> , </a:t>
            </a:r>
            <a:r>
              <a:rPr lang="en-US" sz="2800" b="1" i="1" dirty="0"/>
              <a:t>CognitiveServices</a:t>
            </a:r>
            <a:r>
              <a:rPr lang="en-US" sz="2800" b="1" dirty="0"/>
              <a:t> to project. Bot Framework and Cognitive Service have additional challenge and they will filter related applications based on the above tags.</a:t>
            </a:r>
            <a:endParaRPr lang="en-US" sz="2800" dirty="0">
              <a:solidFill>
                <a:schemeClr val="tx1"/>
              </a:solidFill>
            </a:endParaRPr>
          </a:p>
        </p:txBody>
      </p:sp>
      <p:sp>
        <p:nvSpPr>
          <p:cNvPr id="5" name="TextBox 4"/>
          <p:cNvSpPr txBox="1"/>
          <p:nvPr/>
        </p:nvSpPr>
        <p:spPr>
          <a:xfrm>
            <a:off x="4769426" y="6434426"/>
            <a:ext cx="163137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989527960"/>
      </p:ext>
    </p:extLst>
  </p:cSld>
  <p:clrMapOvr>
    <a:masterClrMapping/>
  </p:clrMapOvr>
  <p:transition>
    <p:fade/>
  </p:transition>
</p:sld>
</file>

<file path=ppt/theme/theme1.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2.xml><?xml version="1.0" encoding="utf-8"?>
<a:theme xmlns:a="http://schemas.openxmlformats.org/drawingml/2006/main" name="3-30650 Convergence 2015 Concurrent 16x9">
  <a:themeElements>
    <a:clrScheme name="3-30650 BO Convergence15">
      <a:dk1>
        <a:srgbClr val="505050"/>
      </a:dk1>
      <a:lt1>
        <a:srgbClr val="FFFFFF"/>
      </a:lt1>
      <a:dk2>
        <a:srgbClr val="5C2D91"/>
      </a:dk2>
      <a:lt2>
        <a:srgbClr val="EAEAEA"/>
      </a:lt2>
      <a:accent1>
        <a:srgbClr val="004B1C"/>
      </a:accent1>
      <a:accent2>
        <a:srgbClr val="A80000"/>
      </a:accent2>
      <a:accent3>
        <a:srgbClr val="0078D7"/>
      </a:accent3>
      <a:accent4>
        <a:srgbClr val="BAD80A"/>
      </a:accent4>
      <a:accent5>
        <a:srgbClr val="00BCF2"/>
      </a:accent5>
      <a:accent6>
        <a:srgbClr val="FFB900"/>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2015_Concurrent_16x9_v03.potx" id="{CB1EFC50-FE97-4BD6-AC36-6311DB608F21}" vid="{7484CD7E-417F-408A-B566-E5B823567DC1}"/>
    </a:ext>
  </a:extLst>
</a:theme>
</file>

<file path=ppt/theme/theme3.xml><?xml version="1.0" encoding="utf-8"?>
<a:theme xmlns:a="http://schemas.openxmlformats.org/drawingml/2006/main" name="MS Brand White 16-9_Dec-2013">
  <a:themeElements>
    <a:clrScheme name="Custom 2">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505050"/>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4.xml><?xml version="1.0" encoding="utf-8"?>
<a:theme xmlns:a="http://schemas.openxmlformats.org/drawingml/2006/main" name="GSMS">
  <a:themeElements>
    <a:clrScheme name="Custom 1348">
      <a:dk1>
        <a:srgbClr val="979796"/>
      </a:dk1>
      <a:lt1>
        <a:srgbClr val="FFFFFF"/>
      </a:lt1>
      <a:dk2>
        <a:srgbClr val="505151"/>
      </a:dk2>
      <a:lt2>
        <a:srgbClr val="F3F3F4"/>
      </a:lt2>
      <a:accent1>
        <a:srgbClr val="00D8CC"/>
      </a:accent1>
      <a:accent2>
        <a:srgbClr val="979796"/>
      </a:accent2>
      <a:accent3>
        <a:srgbClr val="D2D2D3"/>
      </a:accent3>
      <a:accent4>
        <a:srgbClr val="00D8CC"/>
      </a:accent4>
      <a:accent5>
        <a:srgbClr val="979796"/>
      </a:accent5>
      <a:accent6>
        <a:srgbClr val="D2D2D3"/>
      </a:accent6>
      <a:hlink>
        <a:srgbClr val="00D8CC"/>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5.xml><?xml version="1.0" encoding="utf-8"?>
<a:theme xmlns:a="http://schemas.openxmlformats.org/drawingml/2006/main" name="5_WHITE TEMPLATE">
  <a:themeElements>
    <a:clrScheme name="Custom 83">
      <a:dk1>
        <a:srgbClr val="505050"/>
      </a:dk1>
      <a:lt1>
        <a:srgbClr val="FFFFFF"/>
      </a:lt1>
      <a:dk2>
        <a:srgbClr val="008272"/>
      </a:dk2>
      <a:lt2>
        <a:srgbClr val="D5F7F6"/>
      </a:lt2>
      <a:accent1>
        <a:srgbClr val="008272"/>
      </a:accent1>
      <a:accent2>
        <a:srgbClr val="002050"/>
      </a:accent2>
      <a:accent3>
        <a:srgbClr val="0078D7"/>
      </a:accent3>
      <a:accent4>
        <a:srgbClr val="5C2D91"/>
      </a:accent4>
      <a:accent5>
        <a:srgbClr val="B4009E"/>
      </a:accent5>
      <a:accent6>
        <a:srgbClr val="004B50"/>
      </a:accent6>
      <a:hlink>
        <a:srgbClr val="00B0F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ve 1 Manager Overview" id="{9B59F3C9-8DCB-4177-A809-7B44B9556775}" vid="{3B326121-D1E9-45F1-BAC8-76A3FFB93644}"/>
    </a:ext>
  </a:extLst>
</a:theme>
</file>

<file path=ppt/theme/theme6.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28ce651-0df9-4c35-b5d4-5f4901777c95">
      <UserInfo>
        <DisplayName>Vini Soto Hernandez</DisplayName>
        <AccountId>7481</AccountId>
        <AccountType/>
      </UserInfo>
      <UserInfo>
        <DisplayName>Payal Tiwana Gupta</DisplayName>
        <AccountId>86</AccountId>
        <AccountType/>
      </UserInfo>
      <UserInfo>
        <DisplayName>Todd Wells</DisplayName>
        <AccountId>42</AccountId>
        <AccountType/>
      </UserInfo>
      <UserInfo>
        <DisplayName>Scott Laird</DisplayName>
        <AccountId>92</AccountId>
        <AccountType/>
      </UserInfo>
      <UserInfo>
        <DisplayName>Raj Chathapuram</DisplayName>
        <AccountId>1025</AccountId>
        <AccountType/>
      </UserInfo>
      <UserInfo>
        <DisplayName>Charles Eichenbaum</DisplayName>
        <AccountId>3297</AccountId>
        <AccountType/>
      </UserInfo>
      <UserInfo>
        <DisplayName>Karthik Ravindran</DisplayName>
        <AccountId>2623</AccountId>
        <AccountType/>
      </UserInfo>
      <UserInfo>
        <DisplayName>Thomas Verhasselt</DisplayName>
        <AccountId>1595</AccountId>
        <AccountType/>
      </UserInfo>
      <UserInfo>
        <DisplayName>David Simler</DisplayName>
        <AccountId>4956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E9CE3E20E02A4CA14BC5A1BF8134AE" ma:contentTypeVersion="3" ma:contentTypeDescription="Create a new document." ma:contentTypeScope="" ma:versionID="8cb22c73a4d24da1121815d23f9d322b">
  <xsd:schema xmlns:xsd="http://www.w3.org/2001/XMLSchema" xmlns:xs="http://www.w3.org/2001/XMLSchema" xmlns:p="http://schemas.microsoft.com/office/2006/metadata/properties" xmlns:ns2="228ce651-0df9-4c35-b5d4-5f4901777c95" targetNamespace="http://schemas.microsoft.com/office/2006/metadata/properties" ma:root="true" ma:fieldsID="e49584c251698430578afaf417ac1985" ns2:_="">
    <xsd:import namespace="228ce651-0df9-4c35-b5d4-5f4901777c95"/>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8ce651-0df9-4c35-b5d4-5f4901777c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FF02AD-4AA5-4131-91FC-4B85FFC85B95}">
  <ds:schemaRefs>
    <ds:schemaRef ds:uri="http://schemas.microsoft.com/sharepoint/v3/contenttype/forms"/>
  </ds:schemaRefs>
</ds:datastoreItem>
</file>

<file path=customXml/itemProps2.xml><?xml version="1.0" encoding="utf-8"?>
<ds:datastoreItem xmlns:ds="http://schemas.openxmlformats.org/officeDocument/2006/customXml" ds:itemID="{36DF3FE0-95D9-4832-9C32-4F3384404AEF}">
  <ds:schemaRefs>
    <ds:schemaRef ds:uri="http://purl.org/dc/terms/"/>
    <ds:schemaRef ds:uri="http://schemas.openxmlformats.org/package/2006/metadata/core-properties"/>
    <ds:schemaRef ds:uri="http://purl.org/dc/dcmitype/"/>
    <ds:schemaRef ds:uri="228ce651-0df9-4c35-b5d4-5f4901777c95"/>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BCEC1F4-DABF-4AEC-A8EE-D9FC450D57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8ce651-0df9-4c35-b5d4-5f4901777c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4281</TotalTime>
  <Words>343</Words>
  <Application>Microsoft Office PowerPoint</Application>
  <PresentationFormat>Widescreen</PresentationFormat>
  <Paragraphs>72</Paragraphs>
  <Slides>11</Slides>
  <Notes>10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11</vt:i4>
      </vt:variant>
    </vt:vector>
  </HeadingPairs>
  <TitlesOfParts>
    <vt:vector size="26" baseType="lpstr">
      <vt:lpstr>Arial</vt:lpstr>
      <vt:lpstr>Buxton Sketch</vt:lpstr>
      <vt:lpstr>Calibri</vt:lpstr>
      <vt:lpstr>Consolas</vt:lpstr>
      <vt:lpstr>Segoe Light</vt:lpstr>
      <vt:lpstr>Segoe UI</vt:lpstr>
      <vt:lpstr>Segoe UI Light</vt:lpstr>
      <vt:lpstr>Wingdings</vt:lpstr>
      <vt:lpstr>Wingdings 3</vt:lpstr>
      <vt:lpstr>1_WHITE TEMPLATE</vt:lpstr>
      <vt:lpstr>3-30650 Convergence 2015 Concurrent 16x9</vt:lpstr>
      <vt:lpstr>MS Brand White 16-9_Dec-2013</vt:lpstr>
      <vt:lpstr>GSMS</vt:lpstr>
      <vt:lpstr>5_WHITE TEMPLATE</vt:lpstr>
      <vt:lpstr>5-30438_S4_Breakout_Template_WHT</vt:lpstr>
      <vt:lpstr>Meet VSO buddy your personal assistant for VSO</vt:lpstr>
      <vt:lpstr>Goal / Agenda</vt:lpstr>
      <vt:lpstr>What is VSO BOT</vt:lpstr>
      <vt:lpstr>Why we need VSO BOT</vt:lpstr>
      <vt:lpstr>How it work</vt:lpstr>
      <vt:lpstr>Technologies used</vt:lpstr>
      <vt:lpstr>DEMO</vt:lpstr>
      <vt:lpstr>Success Criteria</vt:lpstr>
      <vt:lpstr>Goodies and Nominations</vt:lpstr>
      <vt:lpstr>Pain Points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dc:title>
  <dc:creator>Adam Foster</dc:creator>
  <cp:lastModifiedBy>Sanjeev Agarwal</cp:lastModifiedBy>
  <cp:revision>438</cp:revision>
  <dcterms:created xsi:type="dcterms:W3CDTF">2016-01-12T18:03:57Z</dcterms:created>
  <dcterms:modified xsi:type="dcterms:W3CDTF">2016-08-09T06:46:45Z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0x01010090E9CE3E20E02A4CA14BC5A1BF8134AE</vt:lpwstr>
  </property>
</Properties>
</file>